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9" r:id="rId1"/>
  </p:sldMasterIdLst>
  <p:notesMasterIdLst>
    <p:notesMasterId r:id="rId27"/>
  </p:notesMasterIdLst>
  <p:handoutMasterIdLst>
    <p:handoutMasterId r:id="rId28"/>
  </p:handoutMasterIdLst>
  <p:sldIdLst>
    <p:sldId id="766" r:id="rId2"/>
    <p:sldId id="620" r:id="rId3"/>
    <p:sldId id="287" r:id="rId4"/>
    <p:sldId id="810" r:id="rId5"/>
    <p:sldId id="785" r:id="rId6"/>
    <p:sldId id="816" r:id="rId7"/>
    <p:sldId id="793" r:id="rId8"/>
    <p:sldId id="794" r:id="rId9"/>
    <p:sldId id="797" r:id="rId10"/>
    <p:sldId id="798" r:id="rId11"/>
    <p:sldId id="803" r:id="rId12"/>
    <p:sldId id="802" r:id="rId13"/>
    <p:sldId id="801" r:id="rId14"/>
    <p:sldId id="800" r:id="rId15"/>
    <p:sldId id="799" r:id="rId16"/>
    <p:sldId id="817" r:id="rId17"/>
    <p:sldId id="815" r:id="rId18"/>
    <p:sldId id="629" r:id="rId19"/>
    <p:sldId id="630" r:id="rId20"/>
    <p:sldId id="804" r:id="rId21"/>
    <p:sldId id="805" r:id="rId22"/>
    <p:sldId id="806" r:id="rId23"/>
    <p:sldId id="807" r:id="rId24"/>
    <p:sldId id="809" r:id="rId25"/>
    <p:sldId id="808" r:id="rId26"/>
  </p:sldIdLst>
  <p:sldSz cx="9144000" cy="6858000" type="screen4x3"/>
  <p:notesSz cx="6858000" cy="9199563"/>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33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7" autoAdjust="0"/>
    <p:restoredTop sz="86425" autoAdjust="0"/>
  </p:normalViewPr>
  <p:slideViewPr>
    <p:cSldViewPr>
      <p:cViewPr>
        <p:scale>
          <a:sx n="120" d="100"/>
          <a:sy n="120" d="100"/>
        </p:scale>
        <p:origin x="19" y="221"/>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67F8C-BDD6-410F-A552-FF12BEBD283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B6BCDD1-C80B-4359-B18C-7B15C1B2A150}">
      <dgm:prSet phldrT="[Text]" custT="1"/>
      <dgm:spPr/>
      <dgm:t>
        <a:bodyPr/>
        <a:lstStyle/>
        <a:p>
          <a:pPr eaLnBrk="1" latinLnBrk="0"/>
          <a:r>
            <a:rPr lang="en-US" sz="1050" dirty="0" smtClean="0">
              <a:latin typeface="Times New Roman" panose="02020603050405020304" pitchFamily="18" charset="0"/>
              <a:cs typeface="Times New Roman" panose="02020603050405020304" pitchFamily="18" charset="0"/>
            </a:rPr>
            <a:t>The authorization number allows an agency to receive criminal history record information on their potential employees for employment within their organization</a:t>
          </a:r>
        </a:p>
        <a:p>
          <a:endParaRPr lang="en-US" sz="900" dirty="0"/>
        </a:p>
      </dgm:t>
    </dgm:pt>
    <dgm:pt modelId="{4E2265BD-04A6-4364-B9C9-31699A0826C7}" type="parTrans" cxnId="{DE7C06A3-D47F-4CDC-893B-6B643BAB5827}">
      <dgm:prSet/>
      <dgm:spPr/>
      <dgm:t>
        <a:bodyPr/>
        <a:lstStyle/>
        <a:p>
          <a:endParaRPr lang="en-US"/>
        </a:p>
      </dgm:t>
    </dgm:pt>
    <dgm:pt modelId="{CC4CA40F-4C08-4261-8078-0ADA7B20D2E5}" type="sibTrans" cxnId="{DE7C06A3-D47F-4CDC-893B-6B643BAB5827}">
      <dgm:prSet/>
      <dgm:spPr/>
      <dgm:t>
        <a:bodyPr/>
        <a:lstStyle/>
        <a:p>
          <a:endParaRPr lang="en-US" dirty="0"/>
        </a:p>
      </dgm:t>
    </dgm:pt>
    <dgm:pt modelId="{7025129A-13C9-47AF-82F5-6EF00D8FECCF}">
      <dgm:prSet phldrT="[Text]"/>
      <dgm:spPr/>
      <dgm:t>
        <a:bodyPr/>
        <a:lstStyle/>
        <a:p>
          <a:r>
            <a:rPr lang="en-US" dirty="0" smtClean="0"/>
            <a:t>Legal Management Team will send out the User Agreement via email &amp; the agency will review documents</a:t>
          </a:r>
          <a:endParaRPr lang="en-US" dirty="0"/>
        </a:p>
      </dgm:t>
    </dgm:pt>
    <dgm:pt modelId="{102AB778-BB37-4611-89BA-04A2C185A4E1}" type="parTrans" cxnId="{7234EFC0-7ABB-4954-B2D4-31143DAB42EA}">
      <dgm:prSet/>
      <dgm:spPr/>
      <dgm:t>
        <a:bodyPr/>
        <a:lstStyle/>
        <a:p>
          <a:endParaRPr lang="en-US"/>
        </a:p>
      </dgm:t>
    </dgm:pt>
    <dgm:pt modelId="{B27F672C-B733-416B-883D-419E88A8DFD7}" type="sibTrans" cxnId="{7234EFC0-7ABB-4954-B2D4-31143DAB42EA}">
      <dgm:prSet/>
      <dgm:spPr/>
      <dgm:t>
        <a:bodyPr/>
        <a:lstStyle/>
        <a:p>
          <a:endParaRPr lang="en-US" dirty="0"/>
        </a:p>
      </dgm:t>
    </dgm:pt>
    <dgm:pt modelId="{9B778079-670A-4B26-BE2B-9E99C86CD7E8}">
      <dgm:prSet phldrT="[Text]"/>
      <dgm:spPr/>
      <dgm:t>
        <a:bodyPr/>
        <a:lstStyle/>
        <a:p>
          <a:r>
            <a:rPr lang="en-US" dirty="0" smtClean="0"/>
            <a:t>Once legal receives documents, only then will the authorization number be initiated for the requesting agency</a:t>
          </a:r>
          <a:endParaRPr lang="en-US" dirty="0"/>
        </a:p>
      </dgm:t>
    </dgm:pt>
    <dgm:pt modelId="{45508BBC-1330-437A-9B60-9F8E874D0F5F}" type="parTrans" cxnId="{E61AB33F-E9D5-4387-9218-CD61031C10C9}">
      <dgm:prSet/>
      <dgm:spPr/>
      <dgm:t>
        <a:bodyPr/>
        <a:lstStyle/>
        <a:p>
          <a:endParaRPr lang="en-US"/>
        </a:p>
      </dgm:t>
    </dgm:pt>
    <dgm:pt modelId="{0A61325D-184C-44F4-8F04-CEB250014EA3}" type="sibTrans" cxnId="{E61AB33F-E9D5-4387-9218-CD61031C10C9}">
      <dgm:prSet/>
      <dgm:spPr/>
      <dgm:t>
        <a:bodyPr/>
        <a:lstStyle/>
        <a:p>
          <a:endParaRPr lang="en-US" dirty="0"/>
        </a:p>
      </dgm:t>
    </dgm:pt>
    <dgm:pt modelId="{7668A555-224B-4D7D-9512-1B10CB812852}">
      <dgm:prSet/>
      <dgm:spPr/>
      <dgm:t>
        <a:bodyPr/>
        <a:lstStyle/>
        <a:p>
          <a:r>
            <a:rPr lang="en-US" dirty="0" smtClean="0"/>
            <a:t>Short Bio,</a:t>
          </a:r>
        </a:p>
        <a:p>
          <a:r>
            <a:rPr lang="en-US" dirty="0" smtClean="0"/>
            <a:t> IRS Tax ID/ EIN#</a:t>
          </a:r>
        </a:p>
        <a:p>
          <a:r>
            <a:rPr lang="en-US" dirty="0" smtClean="0"/>
            <a:t>Business License</a:t>
          </a:r>
        </a:p>
      </dgm:t>
    </dgm:pt>
    <dgm:pt modelId="{5218ADBF-F316-4ABD-8E42-A3182C9219DF}" type="parTrans" cxnId="{1F778F92-97B3-4F0B-AFF7-29A71DFF24B6}">
      <dgm:prSet/>
      <dgm:spPr/>
      <dgm:t>
        <a:bodyPr/>
        <a:lstStyle/>
        <a:p>
          <a:endParaRPr lang="en-US"/>
        </a:p>
      </dgm:t>
    </dgm:pt>
    <dgm:pt modelId="{FF22D4DD-0ABF-49E7-BB87-4FF47618C488}" type="sibTrans" cxnId="{1F778F92-97B3-4F0B-AFF7-29A71DFF24B6}">
      <dgm:prSet/>
      <dgm:spPr/>
      <dgm:t>
        <a:bodyPr/>
        <a:lstStyle/>
        <a:p>
          <a:endParaRPr lang="en-US" dirty="0"/>
        </a:p>
      </dgm:t>
    </dgm:pt>
    <dgm:pt modelId="{393D619A-C3DA-4DDA-9B96-AF817D923C72}">
      <dgm:prSet/>
      <dgm:spPr/>
      <dgm:t>
        <a:bodyPr/>
        <a:lstStyle/>
        <a:p>
          <a:r>
            <a:rPr lang="en-US" dirty="0" smtClean="0"/>
            <a:t>General Registration Form               www.dpscs@maryland.gov       </a:t>
          </a:r>
          <a:endParaRPr lang="en-US" dirty="0"/>
        </a:p>
      </dgm:t>
    </dgm:pt>
    <dgm:pt modelId="{65150C77-CBDE-4B5B-9DC7-CB652A559E9F}" type="parTrans" cxnId="{54B6B8EE-69CB-4645-B725-C1E7E4BC830F}">
      <dgm:prSet/>
      <dgm:spPr/>
      <dgm:t>
        <a:bodyPr/>
        <a:lstStyle/>
        <a:p>
          <a:endParaRPr lang="en-US"/>
        </a:p>
      </dgm:t>
    </dgm:pt>
    <dgm:pt modelId="{6E0F9D79-B9B2-4C8D-ABD4-8BFAB33EC431}" type="sibTrans" cxnId="{54B6B8EE-69CB-4645-B725-C1E7E4BC830F}">
      <dgm:prSet/>
      <dgm:spPr/>
      <dgm:t>
        <a:bodyPr/>
        <a:lstStyle/>
        <a:p>
          <a:endParaRPr lang="en-US" dirty="0"/>
        </a:p>
      </dgm:t>
    </dgm:pt>
    <dgm:pt modelId="{2D6B76EC-FCE9-43B9-AC9E-C0FBCD6D2C77}">
      <dgm:prSet/>
      <dgm:spPr/>
      <dgm:t>
        <a:bodyPr/>
        <a:lstStyle/>
        <a:p>
          <a:r>
            <a:rPr lang="en-US" dirty="0" smtClean="0"/>
            <a:t>All Paperwork receive from agency will be reviewed by CJIS</a:t>
          </a:r>
          <a:endParaRPr lang="en-US" dirty="0"/>
        </a:p>
      </dgm:t>
    </dgm:pt>
    <dgm:pt modelId="{F0377778-90B7-4397-BCD4-592307854A1A}" type="parTrans" cxnId="{D8F7DCEF-797F-4040-BD8B-9520E39295A0}">
      <dgm:prSet/>
      <dgm:spPr/>
      <dgm:t>
        <a:bodyPr/>
        <a:lstStyle/>
        <a:p>
          <a:endParaRPr lang="en-US"/>
        </a:p>
      </dgm:t>
    </dgm:pt>
    <dgm:pt modelId="{F695ECDD-981F-41C7-B4B1-AF13FDC384E5}" type="sibTrans" cxnId="{D8F7DCEF-797F-4040-BD8B-9520E39295A0}">
      <dgm:prSet/>
      <dgm:spPr/>
      <dgm:t>
        <a:bodyPr/>
        <a:lstStyle/>
        <a:p>
          <a:endParaRPr lang="en-US" dirty="0"/>
        </a:p>
      </dgm:t>
    </dgm:pt>
    <dgm:pt modelId="{9BD8F9E9-6CD0-4AED-B8C1-C7BF06C47630}">
      <dgm:prSet phldrT="[Text]"/>
      <dgm:spPr/>
      <dgm:t>
        <a:bodyPr/>
        <a:lstStyle/>
        <a:p>
          <a:r>
            <a:rPr lang="en-US" dirty="0" smtClean="0"/>
            <a:t>The User Agreement must be signed and mail back to the Legal Management Team</a:t>
          </a:r>
          <a:endParaRPr lang="en-US" dirty="0"/>
        </a:p>
      </dgm:t>
    </dgm:pt>
    <dgm:pt modelId="{63A2EF01-2085-4CEF-8E35-AD7E4C8FCEFD}" type="parTrans" cxnId="{0509FB33-066E-40C6-924A-8B143B158F99}">
      <dgm:prSet/>
      <dgm:spPr/>
      <dgm:t>
        <a:bodyPr/>
        <a:lstStyle/>
        <a:p>
          <a:endParaRPr lang="en-US"/>
        </a:p>
      </dgm:t>
    </dgm:pt>
    <dgm:pt modelId="{0DEACE9A-1CE7-430F-B19C-EF588DD81183}" type="sibTrans" cxnId="{0509FB33-066E-40C6-924A-8B143B158F99}">
      <dgm:prSet/>
      <dgm:spPr/>
      <dgm:t>
        <a:bodyPr/>
        <a:lstStyle/>
        <a:p>
          <a:endParaRPr lang="en-US" dirty="0"/>
        </a:p>
      </dgm:t>
    </dgm:pt>
    <dgm:pt modelId="{86D7C5DA-16B5-42DD-8AB8-E9E8BF82D066}">
      <dgm:prSet phldrT="[Text]"/>
      <dgm:spPr/>
      <dgm:t>
        <a:bodyPr/>
        <a:lstStyle/>
        <a:p>
          <a:r>
            <a:rPr lang="en-US" dirty="0" smtClean="0"/>
            <a:t>The following document will be sent via email to the agency</a:t>
          </a:r>
          <a:endParaRPr lang="en-US" dirty="0"/>
        </a:p>
      </dgm:t>
    </dgm:pt>
    <dgm:pt modelId="{4128C1FE-D221-4142-B033-345CA3C65B09}" type="parTrans" cxnId="{E0C64CE7-2E71-440C-B5AA-943C124F6C20}">
      <dgm:prSet/>
      <dgm:spPr/>
      <dgm:t>
        <a:bodyPr/>
        <a:lstStyle/>
        <a:p>
          <a:endParaRPr lang="en-US"/>
        </a:p>
      </dgm:t>
    </dgm:pt>
    <dgm:pt modelId="{E72299D9-5196-4AD7-98DE-B9AAA571F24B}" type="sibTrans" cxnId="{E0C64CE7-2E71-440C-B5AA-943C124F6C20}">
      <dgm:prSet/>
      <dgm:spPr/>
      <dgm:t>
        <a:bodyPr/>
        <a:lstStyle/>
        <a:p>
          <a:endParaRPr lang="en-US" dirty="0"/>
        </a:p>
      </dgm:t>
    </dgm:pt>
    <dgm:pt modelId="{7EC37561-FF3B-44C4-9ACB-4F59D0D5E094}">
      <dgm:prSet phldrT="[Text]"/>
      <dgm:spPr/>
      <dgm:t>
        <a:bodyPr/>
        <a:lstStyle/>
        <a:p>
          <a:r>
            <a:rPr lang="en-US" dirty="0" smtClean="0"/>
            <a:t>Approval Letter                       365 days request form                  Pre-Live Scan Registration Form                  Instructions for Certified Mail</a:t>
          </a:r>
          <a:endParaRPr lang="en-US" dirty="0"/>
        </a:p>
      </dgm:t>
    </dgm:pt>
    <dgm:pt modelId="{6ED58B3C-47DB-4F51-9795-1CDD786C9960}" type="parTrans" cxnId="{31F0548D-77D7-4FBF-ADA6-B409C1EE0702}">
      <dgm:prSet/>
      <dgm:spPr/>
      <dgm:t>
        <a:bodyPr/>
        <a:lstStyle/>
        <a:p>
          <a:endParaRPr lang="en-US"/>
        </a:p>
      </dgm:t>
    </dgm:pt>
    <dgm:pt modelId="{F1EB5503-F4F1-4808-8A6E-43ECD1CC1EAB}" type="sibTrans" cxnId="{31F0548D-77D7-4FBF-ADA6-B409C1EE0702}">
      <dgm:prSet/>
      <dgm:spPr/>
      <dgm:t>
        <a:bodyPr/>
        <a:lstStyle/>
        <a:p>
          <a:endParaRPr lang="en-US"/>
        </a:p>
      </dgm:t>
    </dgm:pt>
    <dgm:pt modelId="{28AE912B-2557-417F-B013-D5B7903A242B}" type="pres">
      <dgm:prSet presAssocID="{17A67F8C-BDD6-410F-A552-FF12BEBD2837}" presName="diagram" presStyleCnt="0">
        <dgm:presLayoutVars>
          <dgm:dir/>
          <dgm:resizeHandles val="exact"/>
        </dgm:presLayoutVars>
      </dgm:prSet>
      <dgm:spPr/>
      <dgm:t>
        <a:bodyPr/>
        <a:lstStyle/>
        <a:p>
          <a:endParaRPr lang="en-US"/>
        </a:p>
      </dgm:t>
    </dgm:pt>
    <dgm:pt modelId="{89E98BA2-69A3-410D-BB7D-7C8EDCA821F9}" type="pres">
      <dgm:prSet presAssocID="{0B6BCDD1-C80B-4359-B18C-7B15C1B2A150}" presName="node" presStyleLbl="node1" presStyleIdx="0" presStyleCnt="9">
        <dgm:presLayoutVars>
          <dgm:bulletEnabled val="1"/>
        </dgm:presLayoutVars>
      </dgm:prSet>
      <dgm:spPr/>
      <dgm:t>
        <a:bodyPr/>
        <a:lstStyle/>
        <a:p>
          <a:endParaRPr lang="en-US"/>
        </a:p>
      </dgm:t>
    </dgm:pt>
    <dgm:pt modelId="{90A5F11F-9685-4F25-B61B-8D5F42C02F3D}" type="pres">
      <dgm:prSet presAssocID="{CC4CA40F-4C08-4261-8078-0ADA7B20D2E5}" presName="sibTrans" presStyleLbl="sibTrans2D1" presStyleIdx="0" presStyleCnt="8"/>
      <dgm:spPr/>
      <dgm:t>
        <a:bodyPr/>
        <a:lstStyle/>
        <a:p>
          <a:endParaRPr lang="en-US"/>
        </a:p>
      </dgm:t>
    </dgm:pt>
    <dgm:pt modelId="{1CC2082F-5F64-4694-A135-1B24FD3BB168}" type="pres">
      <dgm:prSet presAssocID="{CC4CA40F-4C08-4261-8078-0ADA7B20D2E5}" presName="connectorText" presStyleLbl="sibTrans2D1" presStyleIdx="0" presStyleCnt="8"/>
      <dgm:spPr/>
      <dgm:t>
        <a:bodyPr/>
        <a:lstStyle/>
        <a:p>
          <a:endParaRPr lang="en-US"/>
        </a:p>
      </dgm:t>
    </dgm:pt>
    <dgm:pt modelId="{5CDE5BDB-579A-4679-A4EC-C09A93FFAC04}" type="pres">
      <dgm:prSet presAssocID="{393D619A-C3DA-4DDA-9B96-AF817D923C72}" presName="node" presStyleLbl="node1" presStyleIdx="1" presStyleCnt="9">
        <dgm:presLayoutVars>
          <dgm:bulletEnabled val="1"/>
        </dgm:presLayoutVars>
      </dgm:prSet>
      <dgm:spPr/>
      <dgm:t>
        <a:bodyPr/>
        <a:lstStyle/>
        <a:p>
          <a:endParaRPr lang="en-US"/>
        </a:p>
      </dgm:t>
    </dgm:pt>
    <dgm:pt modelId="{3B86E618-6337-419A-9723-3E53BD808D89}" type="pres">
      <dgm:prSet presAssocID="{6E0F9D79-B9B2-4C8D-ABD4-8BFAB33EC431}" presName="sibTrans" presStyleLbl="sibTrans2D1" presStyleIdx="1" presStyleCnt="8"/>
      <dgm:spPr/>
      <dgm:t>
        <a:bodyPr/>
        <a:lstStyle/>
        <a:p>
          <a:endParaRPr lang="en-US"/>
        </a:p>
      </dgm:t>
    </dgm:pt>
    <dgm:pt modelId="{D38D4F00-0869-43D4-8BEA-6E311E2598ED}" type="pres">
      <dgm:prSet presAssocID="{6E0F9D79-B9B2-4C8D-ABD4-8BFAB33EC431}" presName="connectorText" presStyleLbl="sibTrans2D1" presStyleIdx="1" presStyleCnt="8"/>
      <dgm:spPr/>
      <dgm:t>
        <a:bodyPr/>
        <a:lstStyle/>
        <a:p>
          <a:endParaRPr lang="en-US"/>
        </a:p>
      </dgm:t>
    </dgm:pt>
    <dgm:pt modelId="{5DC1C4C5-5214-44B2-996F-E054796878C9}" type="pres">
      <dgm:prSet presAssocID="{7668A555-224B-4D7D-9512-1B10CB812852}" presName="node" presStyleLbl="node1" presStyleIdx="2" presStyleCnt="9" custLinFactNeighborX="-5643" custLinFactNeighborY="-96">
        <dgm:presLayoutVars>
          <dgm:bulletEnabled val="1"/>
        </dgm:presLayoutVars>
      </dgm:prSet>
      <dgm:spPr/>
      <dgm:t>
        <a:bodyPr/>
        <a:lstStyle/>
        <a:p>
          <a:endParaRPr lang="en-US"/>
        </a:p>
      </dgm:t>
    </dgm:pt>
    <dgm:pt modelId="{D3171274-C044-4EFF-A720-4D726435B8E5}" type="pres">
      <dgm:prSet presAssocID="{FF22D4DD-0ABF-49E7-BB87-4FF47618C488}" presName="sibTrans" presStyleLbl="sibTrans2D1" presStyleIdx="2" presStyleCnt="8" custAng="193675" custLinFactNeighborY="5038"/>
      <dgm:spPr/>
      <dgm:t>
        <a:bodyPr/>
        <a:lstStyle/>
        <a:p>
          <a:endParaRPr lang="en-US"/>
        </a:p>
      </dgm:t>
    </dgm:pt>
    <dgm:pt modelId="{62DE0F6A-B61E-4685-BA34-758BF7EA8D44}" type="pres">
      <dgm:prSet presAssocID="{FF22D4DD-0ABF-49E7-BB87-4FF47618C488}" presName="connectorText" presStyleLbl="sibTrans2D1" presStyleIdx="2" presStyleCnt="8"/>
      <dgm:spPr/>
      <dgm:t>
        <a:bodyPr/>
        <a:lstStyle/>
        <a:p>
          <a:endParaRPr lang="en-US"/>
        </a:p>
      </dgm:t>
    </dgm:pt>
    <dgm:pt modelId="{E370446E-7114-4F7B-BFA5-69BFE6C726A7}" type="pres">
      <dgm:prSet presAssocID="{2D6B76EC-FCE9-43B9-AC9E-C0FBCD6D2C77}" presName="node" presStyleLbl="node1" presStyleIdx="3" presStyleCnt="9">
        <dgm:presLayoutVars>
          <dgm:bulletEnabled val="1"/>
        </dgm:presLayoutVars>
      </dgm:prSet>
      <dgm:spPr/>
      <dgm:t>
        <a:bodyPr/>
        <a:lstStyle/>
        <a:p>
          <a:endParaRPr lang="en-US"/>
        </a:p>
      </dgm:t>
    </dgm:pt>
    <dgm:pt modelId="{BFF056C2-5C74-4013-989A-72DF806B831E}" type="pres">
      <dgm:prSet presAssocID="{F695ECDD-981F-41C7-B4B1-AF13FDC384E5}" presName="sibTrans" presStyleLbl="sibTrans2D1" presStyleIdx="3" presStyleCnt="8"/>
      <dgm:spPr/>
      <dgm:t>
        <a:bodyPr/>
        <a:lstStyle/>
        <a:p>
          <a:endParaRPr lang="en-US"/>
        </a:p>
      </dgm:t>
    </dgm:pt>
    <dgm:pt modelId="{59BADBDB-39C6-454E-A0D6-0302023E3F94}" type="pres">
      <dgm:prSet presAssocID="{F695ECDD-981F-41C7-B4B1-AF13FDC384E5}" presName="connectorText" presStyleLbl="sibTrans2D1" presStyleIdx="3" presStyleCnt="8"/>
      <dgm:spPr/>
      <dgm:t>
        <a:bodyPr/>
        <a:lstStyle/>
        <a:p>
          <a:endParaRPr lang="en-US"/>
        </a:p>
      </dgm:t>
    </dgm:pt>
    <dgm:pt modelId="{89D74B6D-7C35-4BD0-9028-F7DD46A5B4AE}" type="pres">
      <dgm:prSet presAssocID="{7025129A-13C9-47AF-82F5-6EF00D8FECCF}" presName="node" presStyleLbl="node1" presStyleIdx="4" presStyleCnt="9">
        <dgm:presLayoutVars>
          <dgm:bulletEnabled val="1"/>
        </dgm:presLayoutVars>
      </dgm:prSet>
      <dgm:spPr/>
      <dgm:t>
        <a:bodyPr/>
        <a:lstStyle/>
        <a:p>
          <a:endParaRPr lang="en-US"/>
        </a:p>
      </dgm:t>
    </dgm:pt>
    <dgm:pt modelId="{9E64E498-CE91-4941-BEB9-EB6AA847A171}" type="pres">
      <dgm:prSet presAssocID="{B27F672C-B733-416B-883D-419E88A8DFD7}" presName="sibTrans" presStyleLbl="sibTrans2D1" presStyleIdx="4" presStyleCnt="8"/>
      <dgm:spPr/>
      <dgm:t>
        <a:bodyPr/>
        <a:lstStyle/>
        <a:p>
          <a:endParaRPr lang="en-US"/>
        </a:p>
      </dgm:t>
    </dgm:pt>
    <dgm:pt modelId="{51A81F27-9F2F-4F3D-A2EC-DC51C499F7EF}" type="pres">
      <dgm:prSet presAssocID="{B27F672C-B733-416B-883D-419E88A8DFD7}" presName="connectorText" presStyleLbl="sibTrans2D1" presStyleIdx="4" presStyleCnt="8"/>
      <dgm:spPr/>
      <dgm:t>
        <a:bodyPr/>
        <a:lstStyle/>
        <a:p>
          <a:endParaRPr lang="en-US"/>
        </a:p>
      </dgm:t>
    </dgm:pt>
    <dgm:pt modelId="{12144419-AD6D-4402-918F-AF7FC88568B7}" type="pres">
      <dgm:prSet presAssocID="{9BD8F9E9-6CD0-4AED-B8C1-C7BF06C47630}" presName="node" presStyleLbl="node1" presStyleIdx="5" presStyleCnt="9">
        <dgm:presLayoutVars>
          <dgm:bulletEnabled val="1"/>
        </dgm:presLayoutVars>
      </dgm:prSet>
      <dgm:spPr/>
      <dgm:t>
        <a:bodyPr/>
        <a:lstStyle/>
        <a:p>
          <a:endParaRPr lang="en-US"/>
        </a:p>
      </dgm:t>
    </dgm:pt>
    <dgm:pt modelId="{2EC586DC-5181-424D-9223-4106228FD6EC}" type="pres">
      <dgm:prSet presAssocID="{0DEACE9A-1CE7-430F-B19C-EF588DD81183}" presName="sibTrans" presStyleLbl="sibTrans2D1" presStyleIdx="5" presStyleCnt="8"/>
      <dgm:spPr/>
      <dgm:t>
        <a:bodyPr/>
        <a:lstStyle/>
        <a:p>
          <a:endParaRPr lang="en-US"/>
        </a:p>
      </dgm:t>
    </dgm:pt>
    <dgm:pt modelId="{C0241E3C-517A-46C2-9A7F-35E1A85A3BEF}" type="pres">
      <dgm:prSet presAssocID="{0DEACE9A-1CE7-430F-B19C-EF588DD81183}" presName="connectorText" presStyleLbl="sibTrans2D1" presStyleIdx="5" presStyleCnt="8"/>
      <dgm:spPr/>
      <dgm:t>
        <a:bodyPr/>
        <a:lstStyle/>
        <a:p>
          <a:endParaRPr lang="en-US"/>
        </a:p>
      </dgm:t>
    </dgm:pt>
    <dgm:pt modelId="{7FE848FC-EF66-463B-94CC-09BA91D0CB98}" type="pres">
      <dgm:prSet presAssocID="{9B778079-670A-4B26-BE2B-9E99C86CD7E8}" presName="node" presStyleLbl="node1" presStyleIdx="6" presStyleCnt="9">
        <dgm:presLayoutVars>
          <dgm:bulletEnabled val="1"/>
        </dgm:presLayoutVars>
      </dgm:prSet>
      <dgm:spPr/>
      <dgm:t>
        <a:bodyPr/>
        <a:lstStyle/>
        <a:p>
          <a:endParaRPr lang="en-US"/>
        </a:p>
      </dgm:t>
    </dgm:pt>
    <dgm:pt modelId="{9A0B5C05-A69E-4D26-9ED0-6A3E23AAD685}" type="pres">
      <dgm:prSet presAssocID="{0A61325D-184C-44F4-8F04-CEB250014EA3}" presName="sibTrans" presStyleLbl="sibTrans2D1" presStyleIdx="6" presStyleCnt="8"/>
      <dgm:spPr/>
      <dgm:t>
        <a:bodyPr/>
        <a:lstStyle/>
        <a:p>
          <a:endParaRPr lang="en-US"/>
        </a:p>
      </dgm:t>
    </dgm:pt>
    <dgm:pt modelId="{28E19C02-3911-46DF-BDC6-AAF466BB6F52}" type="pres">
      <dgm:prSet presAssocID="{0A61325D-184C-44F4-8F04-CEB250014EA3}" presName="connectorText" presStyleLbl="sibTrans2D1" presStyleIdx="6" presStyleCnt="8"/>
      <dgm:spPr/>
      <dgm:t>
        <a:bodyPr/>
        <a:lstStyle/>
        <a:p>
          <a:endParaRPr lang="en-US"/>
        </a:p>
      </dgm:t>
    </dgm:pt>
    <dgm:pt modelId="{9318B47E-B214-4078-AFE5-4ADA93CBC56D}" type="pres">
      <dgm:prSet presAssocID="{86D7C5DA-16B5-42DD-8AB8-E9E8BF82D066}" presName="node" presStyleLbl="node1" presStyleIdx="7" presStyleCnt="9">
        <dgm:presLayoutVars>
          <dgm:bulletEnabled val="1"/>
        </dgm:presLayoutVars>
      </dgm:prSet>
      <dgm:spPr/>
      <dgm:t>
        <a:bodyPr/>
        <a:lstStyle/>
        <a:p>
          <a:endParaRPr lang="en-US"/>
        </a:p>
      </dgm:t>
    </dgm:pt>
    <dgm:pt modelId="{233F44E0-1CEA-40D9-B93D-074E79FC3D8D}" type="pres">
      <dgm:prSet presAssocID="{E72299D9-5196-4AD7-98DE-B9AAA571F24B}" presName="sibTrans" presStyleLbl="sibTrans2D1" presStyleIdx="7" presStyleCnt="8"/>
      <dgm:spPr/>
      <dgm:t>
        <a:bodyPr/>
        <a:lstStyle/>
        <a:p>
          <a:endParaRPr lang="en-US"/>
        </a:p>
      </dgm:t>
    </dgm:pt>
    <dgm:pt modelId="{AD5173FA-6865-4752-AAD7-D74E636120D4}" type="pres">
      <dgm:prSet presAssocID="{E72299D9-5196-4AD7-98DE-B9AAA571F24B}" presName="connectorText" presStyleLbl="sibTrans2D1" presStyleIdx="7" presStyleCnt="8"/>
      <dgm:spPr/>
      <dgm:t>
        <a:bodyPr/>
        <a:lstStyle/>
        <a:p>
          <a:endParaRPr lang="en-US"/>
        </a:p>
      </dgm:t>
    </dgm:pt>
    <dgm:pt modelId="{412FA2C4-042D-42D6-8539-9BD030EF9CE8}" type="pres">
      <dgm:prSet presAssocID="{7EC37561-FF3B-44C4-9ACB-4F59D0D5E094}" presName="node" presStyleLbl="node1" presStyleIdx="8" presStyleCnt="9" custScaleX="111286">
        <dgm:presLayoutVars>
          <dgm:bulletEnabled val="1"/>
        </dgm:presLayoutVars>
      </dgm:prSet>
      <dgm:spPr/>
      <dgm:t>
        <a:bodyPr/>
        <a:lstStyle/>
        <a:p>
          <a:endParaRPr lang="en-US"/>
        </a:p>
      </dgm:t>
    </dgm:pt>
  </dgm:ptLst>
  <dgm:cxnLst>
    <dgm:cxn modelId="{31F0548D-77D7-4FBF-ADA6-B409C1EE0702}" srcId="{17A67F8C-BDD6-410F-A552-FF12BEBD2837}" destId="{7EC37561-FF3B-44C4-9ACB-4F59D0D5E094}" srcOrd="8" destOrd="0" parTransId="{6ED58B3C-47DB-4F51-9795-1CDD786C9960}" sibTransId="{F1EB5503-F4F1-4808-8A6E-43ECD1CC1EAB}"/>
    <dgm:cxn modelId="{16443F9B-314D-4ECC-8795-D88053F75232}" type="presOf" srcId="{9BD8F9E9-6CD0-4AED-B8C1-C7BF06C47630}" destId="{12144419-AD6D-4402-918F-AF7FC88568B7}" srcOrd="0" destOrd="0" presId="urn:microsoft.com/office/officeart/2005/8/layout/process5"/>
    <dgm:cxn modelId="{AF39C715-7B28-4A39-87FB-5FB405E08C64}" type="presOf" srcId="{0A61325D-184C-44F4-8F04-CEB250014EA3}" destId="{9A0B5C05-A69E-4D26-9ED0-6A3E23AAD685}" srcOrd="0" destOrd="0" presId="urn:microsoft.com/office/officeart/2005/8/layout/process5"/>
    <dgm:cxn modelId="{E2754A9F-500A-4421-8FFF-7A5462CA1D69}" type="presOf" srcId="{B27F672C-B733-416B-883D-419E88A8DFD7}" destId="{51A81F27-9F2F-4F3D-A2EC-DC51C499F7EF}" srcOrd="1" destOrd="0" presId="urn:microsoft.com/office/officeart/2005/8/layout/process5"/>
    <dgm:cxn modelId="{ECA95221-C6F3-4507-A19F-7CFCCC60615C}" type="presOf" srcId="{393D619A-C3DA-4DDA-9B96-AF817D923C72}" destId="{5CDE5BDB-579A-4679-A4EC-C09A93FFAC04}" srcOrd="0" destOrd="0" presId="urn:microsoft.com/office/officeart/2005/8/layout/process5"/>
    <dgm:cxn modelId="{1F778F92-97B3-4F0B-AFF7-29A71DFF24B6}" srcId="{17A67F8C-BDD6-410F-A552-FF12BEBD2837}" destId="{7668A555-224B-4D7D-9512-1B10CB812852}" srcOrd="2" destOrd="0" parTransId="{5218ADBF-F316-4ABD-8E42-A3182C9219DF}" sibTransId="{FF22D4DD-0ABF-49E7-BB87-4FF47618C488}"/>
    <dgm:cxn modelId="{54B6B8EE-69CB-4645-B725-C1E7E4BC830F}" srcId="{17A67F8C-BDD6-410F-A552-FF12BEBD2837}" destId="{393D619A-C3DA-4DDA-9B96-AF817D923C72}" srcOrd="1" destOrd="0" parTransId="{65150C77-CBDE-4B5B-9DC7-CB652A559E9F}" sibTransId="{6E0F9D79-B9B2-4C8D-ABD4-8BFAB33EC431}"/>
    <dgm:cxn modelId="{DE7C06A3-D47F-4CDC-893B-6B643BAB5827}" srcId="{17A67F8C-BDD6-410F-A552-FF12BEBD2837}" destId="{0B6BCDD1-C80B-4359-B18C-7B15C1B2A150}" srcOrd="0" destOrd="0" parTransId="{4E2265BD-04A6-4364-B9C9-31699A0826C7}" sibTransId="{CC4CA40F-4C08-4261-8078-0ADA7B20D2E5}"/>
    <dgm:cxn modelId="{EC3C017B-4F8D-4BE8-A7EB-254AB3148494}" type="presOf" srcId="{F695ECDD-981F-41C7-B4B1-AF13FDC384E5}" destId="{59BADBDB-39C6-454E-A0D6-0302023E3F94}" srcOrd="1" destOrd="0" presId="urn:microsoft.com/office/officeart/2005/8/layout/process5"/>
    <dgm:cxn modelId="{F418CA14-01DB-48A9-811C-6DDFC1239EFD}" type="presOf" srcId="{B27F672C-B733-416B-883D-419E88A8DFD7}" destId="{9E64E498-CE91-4941-BEB9-EB6AA847A171}" srcOrd="0" destOrd="0" presId="urn:microsoft.com/office/officeart/2005/8/layout/process5"/>
    <dgm:cxn modelId="{873AF410-4A87-46B9-83EC-4E5777453DB7}" type="presOf" srcId="{0A61325D-184C-44F4-8F04-CEB250014EA3}" destId="{28E19C02-3911-46DF-BDC6-AAF466BB6F52}" srcOrd="1" destOrd="0" presId="urn:microsoft.com/office/officeart/2005/8/layout/process5"/>
    <dgm:cxn modelId="{6AAF56E3-1040-413C-A20D-7070290E8FC4}" type="presOf" srcId="{86D7C5DA-16B5-42DD-8AB8-E9E8BF82D066}" destId="{9318B47E-B214-4078-AFE5-4ADA93CBC56D}" srcOrd="0" destOrd="0" presId="urn:microsoft.com/office/officeart/2005/8/layout/process5"/>
    <dgm:cxn modelId="{D8F7DCEF-797F-4040-BD8B-9520E39295A0}" srcId="{17A67F8C-BDD6-410F-A552-FF12BEBD2837}" destId="{2D6B76EC-FCE9-43B9-AC9E-C0FBCD6D2C77}" srcOrd="3" destOrd="0" parTransId="{F0377778-90B7-4397-BCD4-592307854A1A}" sibTransId="{F695ECDD-981F-41C7-B4B1-AF13FDC384E5}"/>
    <dgm:cxn modelId="{D4177A89-7431-4801-8104-0BB84738B270}" type="presOf" srcId="{FF22D4DD-0ABF-49E7-BB87-4FF47618C488}" destId="{62DE0F6A-B61E-4685-BA34-758BF7EA8D44}" srcOrd="1" destOrd="0" presId="urn:microsoft.com/office/officeart/2005/8/layout/process5"/>
    <dgm:cxn modelId="{1E2BA756-0D46-4436-8CA4-8FDE0069200B}" type="presOf" srcId="{6E0F9D79-B9B2-4C8D-ABD4-8BFAB33EC431}" destId="{3B86E618-6337-419A-9723-3E53BD808D89}" srcOrd="0" destOrd="0" presId="urn:microsoft.com/office/officeart/2005/8/layout/process5"/>
    <dgm:cxn modelId="{C63A9C32-08C6-44C2-B4F5-A0234315E47A}" type="presOf" srcId="{FF22D4DD-0ABF-49E7-BB87-4FF47618C488}" destId="{D3171274-C044-4EFF-A720-4D726435B8E5}" srcOrd="0" destOrd="0" presId="urn:microsoft.com/office/officeart/2005/8/layout/process5"/>
    <dgm:cxn modelId="{7234EFC0-7ABB-4954-B2D4-31143DAB42EA}" srcId="{17A67F8C-BDD6-410F-A552-FF12BEBD2837}" destId="{7025129A-13C9-47AF-82F5-6EF00D8FECCF}" srcOrd="4" destOrd="0" parTransId="{102AB778-BB37-4611-89BA-04A2C185A4E1}" sibTransId="{B27F672C-B733-416B-883D-419E88A8DFD7}"/>
    <dgm:cxn modelId="{E61AB33F-E9D5-4387-9218-CD61031C10C9}" srcId="{17A67F8C-BDD6-410F-A552-FF12BEBD2837}" destId="{9B778079-670A-4B26-BE2B-9E99C86CD7E8}" srcOrd="6" destOrd="0" parTransId="{45508BBC-1330-437A-9B60-9F8E874D0F5F}" sibTransId="{0A61325D-184C-44F4-8F04-CEB250014EA3}"/>
    <dgm:cxn modelId="{54AD7D8E-A48D-411E-9CA2-8E1CFAC26120}" type="presOf" srcId="{6E0F9D79-B9B2-4C8D-ABD4-8BFAB33EC431}" destId="{D38D4F00-0869-43D4-8BEA-6E311E2598ED}" srcOrd="1" destOrd="0" presId="urn:microsoft.com/office/officeart/2005/8/layout/process5"/>
    <dgm:cxn modelId="{14671882-CA72-4548-97AC-03015AC34B28}" type="presOf" srcId="{9B778079-670A-4B26-BE2B-9E99C86CD7E8}" destId="{7FE848FC-EF66-463B-94CC-09BA91D0CB98}" srcOrd="0" destOrd="0" presId="urn:microsoft.com/office/officeart/2005/8/layout/process5"/>
    <dgm:cxn modelId="{D33A74A5-BD64-4544-A2B7-3929E28C8F10}" type="presOf" srcId="{CC4CA40F-4C08-4261-8078-0ADA7B20D2E5}" destId="{1CC2082F-5F64-4694-A135-1B24FD3BB168}" srcOrd="1" destOrd="0" presId="urn:microsoft.com/office/officeart/2005/8/layout/process5"/>
    <dgm:cxn modelId="{D21C6EA8-2D38-4258-A02D-40DDF4B6EDBC}" type="presOf" srcId="{2D6B76EC-FCE9-43B9-AC9E-C0FBCD6D2C77}" destId="{E370446E-7114-4F7B-BFA5-69BFE6C726A7}" srcOrd="0" destOrd="0" presId="urn:microsoft.com/office/officeart/2005/8/layout/process5"/>
    <dgm:cxn modelId="{DAD6A5CC-8E65-4D40-BF47-1571A5D08186}" type="presOf" srcId="{17A67F8C-BDD6-410F-A552-FF12BEBD2837}" destId="{28AE912B-2557-417F-B013-D5B7903A242B}" srcOrd="0" destOrd="0" presId="urn:microsoft.com/office/officeart/2005/8/layout/process5"/>
    <dgm:cxn modelId="{32FAE552-E75B-44EE-919C-1D83002AC087}" type="presOf" srcId="{E72299D9-5196-4AD7-98DE-B9AAA571F24B}" destId="{AD5173FA-6865-4752-AAD7-D74E636120D4}" srcOrd="1" destOrd="0" presId="urn:microsoft.com/office/officeart/2005/8/layout/process5"/>
    <dgm:cxn modelId="{A4B5AD22-BDB5-4425-9E47-C4BE8EE6C5EF}" type="presOf" srcId="{F695ECDD-981F-41C7-B4B1-AF13FDC384E5}" destId="{BFF056C2-5C74-4013-989A-72DF806B831E}" srcOrd="0" destOrd="0" presId="urn:microsoft.com/office/officeart/2005/8/layout/process5"/>
    <dgm:cxn modelId="{796D0638-F596-487D-A800-8B0485A263F7}" type="presOf" srcId="{7668A555-224B-4D7D-9512-1B10CB812852}" destId="{5DC1C4C5-5214-44B2-996F-E054796878C9}" srcOrd="0" destOrd="0" presId="urn:microsoft.com/office/officeart/2005/8/layout/process5"/>
    <dgm:cxn modelId="{9641563C-755F-4F97-945B-AF6D103C5196}" type="presOf" srcId="{E72299D9-5196-4AD7-98DE-B9AAA571F24B}" destId="{233F44E0-1CEA-40D9-B93D-074E79FC3D8D}" srcOrd="0" destOrd="0" presId="urn:microsoft.com/office/officeart/2005/8/layout/process5"/>
    <dgm:cxn modelId="{AC6637A0-5940-436D-95B1-6829EA7DC833}" type="presOf" srcId="{7EC37561-FF3B-44C4-9ACB-4F59D0D5E094}" destId="{412FA2C4-042D-42D6-8539-9BD030EF9CE8}" srcOrd="0" destOrd="0" presId="urn:microsoft.com/office/officeart/2005/8/layout/process5"/>
    <dgm:cxn modelId="{9BCF30FE-50DA-4A77-9387-BCE6CD4942A7}" type="presOf" srcId="{0B6BCDD1-C80B-4359-B18C-7B15C1B2A150}" destId="{89E98BA2-69A3-410D-BB7D-7C8EDCA821F9}" srcOrd="0" destOrd="0" presId="urn:microsoft.com/office/officeart/2005/8/layout/process5"/>
    <dgm:cxn modelId="{0509FB33-066E-40C6-924A-8B143B158F99}" srcId="{17A67F8C-BDD6-410F-A552-FF12BEBD2837}" destId="{9BD8F9E9-6CD0-4AED-B8C1-C7BF06C47630}" srcOrd="5" destOrd="0" parTransId="{63A2EF01-2085-4CEF-8E35-AD7E4C8FCEFD}" sibTransId="{0DEACE9A-1CE7-430F-B19C-EF588DD81183}"/>
    <dgm:cxn modelId="{E0C64CE7-2E71-440C-B5AA-943C124F6C20}" srcId="{17A67F8C-BDD6-410F-A552-FF12BEBD2837}" destId="{86D7C5DA-16B5-42DD-8AB8-E9E8BF82D066}" srcOrd="7" destOrd="0" parTransId="{4128C1FE-D221-4142-B033-345CA3C65B09}" sibTransId="{E72299D9-5196-4AD7-98DE-B9AAA571F24B}"/>
    <dgm:cxn modelId="{E6666AEF-EF42-400B-BF48-962562500CB0}" type="presOf" srcId="{0DEACE9A-1CE7-430F-B19C-EF588DD81183}" destId="{C0241E3C-517A-46C2-9A7F-35E1A85A3BEF}" srcOrd="1" destOrd="0" presId="urn:microsoft.com/office/officeart/2005/8/layout/process5"/>
    <dgm:cxn modelId="{74CB4045-E9CE-40E7-B99F-A3EF5664E7F8}" type="presOf" srcId="{7025129A-13C9-47AF-82F5-6EF00D8FECCF}" destId="{89D74B6D-7C35-4BD0-9028-F7DD46A5B4AE}" srcOrd="0" destOrd="0" presId="urn:microsoft.com/office/officeart/2005/8/layout/process5"/>
    <dgm:cxn modelId="{E15006F1-2E15-4AD0-A8B8-AF80EA6B0A38}" type="presOf" srcId="{0DEACE9A-1CE7-430F-B19C-EF588DD81183}" destId="{2EC586DC-5181-424D-9223-4106228FD6EC}" srcOrd="0" destOrd="0" presId="urn:microsoft.com/office/officeart/2005/8/layout/process5"/>
    <dgm:cxn modelId="{23160B89-05D8-4E2E-977E-4FEA386110C5}" type="presOf" srcId="{CC4CA40F-4C08-4261-8078-0ADA7B20D2E5}" destId="{90A5F11F-9685-4F25-B61B-8D5F42C02F3D}" srcOrd="0" destOrd="0" presId="urn:microsoft.com/office/officeart/2005/8/layout/process5"/>
    <dgm:cxn modelId="{C759A2A7-B094-48BA-88B9-206FE09ECD2E}" type="presParOf" srcId="{28AE912B-2557-417F-B013-D5B7903A242B}" destId="{89E98BA2-69A3-410D-BB7D-7C8EDCA821F9}" srcOrd="0" destOrd="0" presId="urn:microsoft.com/office/officeart/2005/8/layout/process5"/>
    <dgm:cxn modelId="{95B50A52-D6F9-420A-9A88-CFAAE9035E10}" type="presParOf" srcId="{28AE912B-2557-417F-B013-D5B7903A242B}" destId="{90A5F11F-9685-4F25-B61B-8D5F42C02F3D}" srcOrd="1" destOrd="0" presId="urn:microsoft.com/office/officeart/2005/8/layout/process5"/>
    <dgm:cxn modelId="{0537E51F-09D3-4582-8BBE-848BDC23B2FC}" type="presParOf" srcId="{90A5F11F-9685-4F25-B61B-8D5F42C02F3D}" destId="{1CC2082F-5F64-4694-A135-1B24FD3BB168}" srcOrd="0" destOrd="0" presId="urn:microsoft.com/office/officeart/2005/8/layout/process5"/>
    <dgm:cxn modelId="{82790E2A-917F-416C-9C68-115D32CC8294}" type="presParOf" srcId="{28AE912B-2557-417F-B013-D5B7903A242B}" destId="{5CDE5BDB-579A-4679-A4EC-C09A93FFAC04}" srcOrd="2" destOrd="0" presId="urn:microsoft.com/office/officeart/2005/8/layout/process5"/>
    <dgm:cxn modelId="{F26BA61B-AC85-4A27-9512-69F51D0D99B1}" type="presParOf" srcId="{28AE912B-2557-417F-B013-D5B7903A242B}" destId="{3B86E618-6337-419A-9723-3E53BD808D89}" srcOrd="3" destOrd="0" presId="urn:microsoft.com/office/officeart/2005/8/layout/process5"/>
    <dgm:cxn modelId="{0F7BA202-7D27-49BB-8836-6CD6615F1CBD}" type="presParOf" srcId="{3B86E618-6337-419A-9723-3E53BD808D89}" destId="{D38D4F00-0869-43D4-8BEA-6E311E2598ED}" srcOrd="0" destOrd="0" presId="urn:microsoft.com/office/officeart/2005/8/layout/process5"/>
    <dgm:cxn modelId="{01506F5B-D013-4ED9-ADFA-774AC55605D2}" type="presParOf" srcId="{28AE912B-2557-417F-B013-D5B7903A242B}" destId="{5DC1C4C5-5214-44B2-996F-E054796878C9}" srcOrd="4" destOrd="0" presId="urn:microsoft.com/office/officeart/2005/8/layout/process5"/>
    <dgm:cxn modelId="{51C21B47-1721-498E-AB3A-D74D8055E2D2}" type="presParOf" srcId="{28AE912B-2557-417F-B013-D5B7903A242B}" destId="{D3171274-C044-4EFF-A720-4D726435B8E5}" srcOrd="5" destOrd="0" presId="urn:microsoft.com/office/officeart/2005/8/layout/process5"/>
    <dgm:cxn modelId="{6C99EC39-1CB0-407F-BD9D-122A7B66CDEB}" type="presParOf" srcId="{D3171274-C044-4EFF-A720-4D726435B8E5}" destId="{62DE0F6A-B61E-4685-BA34-758BF7EA8D44}" srcOrd="0" destOrd="0" presId="urn:microsoft.com/office/officeart/2005/8/layout/process5"/>
    <dgm:cxn modelId="{28C71FA9-B0CD-40BB-A4B0-AE23B3014FC3}" type="presParOf" srcId="{28AE912B-2557-417F-B013-D5B7903A242B}" destId="{E370446E-7114-4F7B-BFA5-69BFE6C726A7}" srcOrd="6" destOrd="0" presId="urn:microsoft.com/office/officeart/2005/8/layout/process5"/>
    <dgm:cxn modelId="{E7C31963-D647-4C8B-A3AE-9865AE1968C4}" type="presParOf" srcId="{28AE912B-2557-417F-B013-D5B7903A242B}" destId="{BFF056C2-5C74-4013-989A-72DF806B831E}" srcOrd="7" destOrd="0" presId="urn:microsoft.com/office/officeart/2005/8/layout/process5"/>
    <dgm:cxn modelId="{46F2A61F-47BF-41BC-9E25-1950E0C9EA0C}" type="presParOf" srcId="{BFF056C2-5C74-4013-989A-72DF806B831E}" destId="{59BADBDB-39C6-454E-A0D6-0302023E3F94}" srcOrd="0" destOrd="0" presId="urn:microsoft.com/office/officeart/2005/8/layout/process5"/>
    <dgm:cxn modelId="{78461C65-89B6-455D-99F0-1645DD961BEC}" type="presParOf" srcId="{28AE912B-2557-417F-B013-D5B7903A242B}" destId="{89D74B6D-7C35-4BD0-9028-F7DD46A5B4AE}" srcOrd="8" destOrd="0" presId="urn:microsoft.com/office/officeart/2005/8/layout/process5"/>
    <dgm:cxn modelId="{8DE9232E-77E1-472B-AE90-F38576EEAB9B}" type="presParOf" srcId="{28AE912B-2557-417F-B013-D5B7903A242B}" destId="{9E64E498-CE91-4941-BEB9-EB6AA847A171}" srcOrd="9" destOrd="0" presId="urn:microsoft.com/office/officeart/2005/8/layout/process5"/>
    <dgm:cxn modelId="{74170040-8404-4E3E-B57D-C1A12B029E99}" type="presParOf" srcId="{9E64E498-CE91-4941-BEB9-EB6AA847A171}" destId="{51A81F27-9F2F-4F3D-A2EC-DC51C499F7EF}" srcOrd="0" destOrd="0" presId="urn:microsoft.com/office/officeart/2005/8/layout/process5"/>
    <dgm:cxn modelId="{B3A3C1F3-1F0D-4373-B4AA-67C697C5B9D7}" type="presParOf" srcId="{28AE912B-2557-417F-B013-D5B7903A242B}" destId="{12144419-AD6D-4402-918F-AF7FC88568B7}" srcOrd="10" destOrd="0" presId="urn:microsoft.com/office/officeart/2005/8/layout/process5"/>
    <dgm:cxn modelId="{1F63B69C-9A3E-4ECD-9E60-5D063A3B58C3}" type="presParOf" srcId="{28AE912B-2557-417F-B013-D5B7903A242B}" destId="{2EC586DC-5181-424D-9223-4106228FD6EC}" srcOrd="11" destOrd="0" presId="urn:microsoft.com/office/officeart/2005/8/layout/process5"/>
    <dgm:cxn modelId="{02A79F7C-4173-47C7-A784-8FD7D15B8204}" type="presParOf" srcId="{2EC586DC-5181-424D-9223-4106228FD6EC}" destId="{C0241E3C-517A-46C2-9A7F-35E1A85A3BEF}" srcOrd="0" destOrd="0" presId="urn:microsoft.com/office/officeart/2005/8/layout/process5"/>
    <dgm:cxn modelId="{9E1AA458-E77C-4586-979F-62187BB18C68}" type="presParOf" srcId="{28AE912B-2557-417F-B013-D5B7903A242B}" destId="{7FE848FC-EF66-463B-94CC-09BA91D0CB98}" srcOrd="12" destOrd="0" presId="urn:microsoft.com/office/officeart/2005/8/layout/process5"/>
    <dgm:cxn modelId="{20AB4283-9A66-42B5-8C0B-9BA0154E5F25}" type="presParOf" srcId="{28AE912B-2557-417F-B013-D5B7903A242B}" destId="{9A0B5C05-A69E-4D26-9ED0-6A3E23AAD685}" srcOrd="13" destOrd="0" presId="urn:microsoft.com/office/officeart/2005/8/layout/process5"/>
    <dgm:cxn modelId="{16FC7388-33F9-4376-ABD3-05641F063EA9}" type="presParOf" srcId="{9A0B5C05-A69E-4D26-9ED0-6A3E23AAD685}" destId="{28E19C02-3911-46DF-BDC6-AAF466BB6F52}" srcOrd="0" destOrd="0" presId="urn:microsoft.com/office/officeart/2005/8/layout/process5"/>
    <dgm:cxn modelId="{7C7E694F-E1B4-4BCE-BAA2-681A5184864A}" type="presParOf" srcId="{28AE912B-2557-417F-B013-D5B7903A242B}" destId="{9318B47E-B214-4078-AFE5-4ADA93CBC56D}" srcOrd="14" destOrd="0" presId="urn:microsoft.com/office/officeart/2005/8/layout/process5"/>
    <dgm:cxn modelId="{A73E10E8-78C0-4C92-A0C6-19AF18E1A630}" type="presParOf" srcId="{28AE912B-2557-417F-B013-D5B7903A242B}" destId="{233F44E0-1CEA-40D9-B93D-074E79FC3D8D}" srcOrd="15" destOrd="0" presId="urn:microsoft.com/office/officeart/2005/8/layout/process5"/>
    <dgm:cxn modelId="{6F2F0C51-E52A-48C9-BE5A-2656E43174C0}" type="presParOf" srcId="{233F44E0-1CEA-40D9-B93D-074E79FC3D8D}" destId="{AD5173FA-6865-4752-AAD7-D74E636120D4}" srcOrd="0" destOrd="0" presId="urn:microsoft.com/office/officeart/2005/8/layout/process5"/>
    <dgm:cxn modelId="{1BD24333-EC32-4943-8B8B-22E630CB64B6}" type="presParOf" srcId="{28AE912B-2557-417F-B013-D5B7903A242B}" destId="{412FA2C4-042D-42D6-8539-9BD030EF9CE8}" srcOrd="16"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E98BA2-69A3-410D-BB7D-7C8EDCA821F9}">
      <dsp:nvSpPr>
        <dsp:cNvPr id="0" name=""/>
        <dsp:cNvSpPr/>
      </dsp:nvSpPr>
      <dsp:spPr>
        <a:xfrm>
          <a:off x="637924" y="1017"/>
          <a:ext cx="1757678" cy="10546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eaLnBrk="1" latinLnBrk="0">
            <a:lnSpc>
              <a:spcPct val="90000"/>
            </a:lnSpc>
            <a:spcBef>
              <a:spcPct val="0"/>
            </a:spcBef>
            <a:spcAft>
              <a:spcPct val="35000"/>
            </a:spcAft>
          </a:pPr>
          <a:r>
            <a:rPr lang="en-US" sz="1050" kern="1200" dirty="0" smtClean="0">
              <a:latin typeface="Times New Roman" panose="02020603050405020304" pitchFamily="18" charset="0"/>
              <a:cs typeface="Times New Roman" panose="02020603050405020304" pitchFamily="18" charset="0"/>
            </a:rPr>
            <a:t>The authorization number allows an agency to receive criminal history record information on their potential employees for employment within their organization</a:t>
          </a:r>
        </a:p>
        <a:p>
          <a:pPr lvl="0" algn="ctr" defTabSz="466725">
            <a:lnSpc>
              <a:spcPct val="90000"/>
            </a:lnSpc>
            <a:spcBef>
              <a:spcPct val="0"/>
            </a:spcBef>
            <a:spcAft>
              <a:spcPct val="35000"/>
            </a:spcAft>
          </a:pPr>
          <a:endParaRPr lang="en-US" sz="900" kern="1200" dirty="0"/>
        </a:p>
      </dsp:txBody>
      <dsp:txXfrm>
        <a:off x="637924" y="1017"/>
        <a:ext cx="1757678" cy="1054607"/>
      </dsp:txXfrm>
    </dsp:sp>
    <dsp:sp modelId="{90A5F11F-9685-4F25-B61B-8D5F42C02F3D}">
      <dsp:nvSpPr>
        <dsp:cNvPr id="0" name=""/>
        <dsp:cNvSpPr/>
      </dsp:nvSpPr>
      <dsp:spPr>
        <a:xfrm>
          <a:off x="2550279" y="310369"/>
          <a:ext cx="372627" cy="4359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2550279" y="310369"/>
        <a:ext cx="372627" cy="435904"/>
      </dsp:txXfrm>
    </dsp:sp>
    <dsp:sp modelId="{5CDE5BDB-579A-4679-A4EC-C09A93FFAC04}">
      <dsp:nvSpPr>
        <dsp:cNvPr id="0" name=""/>
        <dsp:cNvSpPr/>
      </dsp:nvSpPr>
      <dsp:spPr>
        <a:xfrm>
          <a:off x="3098674" y="1017"/>
          <a:ext cx="1757678" cy="10546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General Registration Form               www.dpscs@maryland.gov       </a:t>
          </a:r>
          <a:endParaRPr lang="en-US" sz="1100" kern="1200" dirty="0"/>
        </a:p>
      </dsp:txBody>
      <dsp:txXfrm>
        <a:off x="3098674" y="1017"/>
        <a:ext cx="1757678" cy="1054607"/>
      </dsp:txXfrm>
    </dsp:sp>
    <dsp:sp modelId="{3B86E618-6337-419A-9723-3E53BD808D89}">
      <dsp:nvSpPr>
        <dsp:cNvPr id="0" name=""/>
        <dsp:cNvSpPr/>
      </dsp:nvSpPr>
      <dsp:spPr>
        <a:xfrm rot="21598526">
          <a:off x="4989208" y="309866"/>
          <a:ext cx="320059" cy="4359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21598526">
        <a:off x="4989208" y="309866"/>
        <a:ext cx="320059" cy="435904"/>
      </dsp:txXfrm>
    </dsp:sp>
    <dsp:sp modelId="{5DC1C4C5-5214-44B2-996F-E054796878C9}">
      <dsp:nvSpPr>
        <dsp:cNvPr id="0" name=""/>
        <dsp:cNvSpPr/>
      </dsp:nvSpPr>
      <dsp:spPr>
        <a:xfrm>
          <a:off x="5460239" y="5"/>
          <a:ext cx="1757678" cy="10546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Short Bio,</a:t>
          </a:r>
        </a:p>
        <a:p>
          <a:pPr lvl="0" algn="ctr" defTabSz="488950">
            <a:lnSpc>
              <a:spcPct val="90000"/>
            </a:lnSpc>
            <a:spcBef>
              <a:spcPct val="0"/>
            </a:spcBef>
            <a:spcAft>
              <a:spcPct val="35000"/>
            </a:spcAft>
          </a:pPr>
          <a:r>
            <a:rPr lang="en-US" sz="1100" kern="1200" dirty="0" smtClean="0"/>
            <a:t> IRS Tax ID/ EIN#</a:t>
          </a:r>
        </a:p>
        <a:p>
          <a:pPr lvl="0" algn="ctr" defTabSz="488950">
            <a:lnSpc>
              <a:spcPct val="90000"/>
            </a:lnSpc>
            <a:spcBef>
              <a:spcPct val="0"/>
            </a:spcBef>
            <a:spcAft>
              <a:spcPct val="35000"/>
            </a:spcAft>
          </a:pPr>
          <a:r>
            <a:rPr lang="en-US" sz="1100" kern="1200" dirty="0" smtClean="0"/>
            <a:t>Business License</a:t>
          </a:r>
        </a:p>
      </dsp:txBody>
      <dsp:txXfrm>
        <a:off x="5460239" y="5"/>
        <a:ext cx="1757678" cy="1054607"/>
      </dsp:txXfrm>
    </dsp:sp>
    <dsp:sp modelId="{D3171274-C044-4EFF-A720-4D726435B8E5}">
      <dsp:nvSpPr>
        <dsp:cNvPr id="0" name=""/>
        <dsp:cNvSpPr/>
      </dsp:nvSpPr>
      <dsp:spPr>
        <a:xfrm rot="5400000">
          <a:off x="6201197" y="1200101"/>
          <a:ext cx="373757" cy="4359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6201197" y="1200101"/>
        <a:ext cx="373757" cy="435904"/>
      </dsp:txXfrm>
    </dsp:sp>
    <dsp:sp modelId="{E370446E-7114-4F7B-BFA5-69BFE6C726A7}">
      <dsp:nvSpPr>
        <dsp:cNvPr id="0" name=""/>
        <dsp:cNvSpPr/>
      </dsp:nvSpPr>
      <dsp:spPr>
        <a:xfrm>
          <a:off x="5559425" y="1758696"/>
          <a:ext cx="1757678" cy="10546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All Paperwork receive from agency will be reviewed by CJIS</a:t>
          </a:r>
          <a:endParaRPr lang="en-US" sz="1100" kern="1200" dirty="0"/>
        </a:p>
      </dsp:txBody>
      <dsp:txXfrm>
        <a:off x="5559425" y="1758696"/>
        <a:ext cx="1757678" cy="1054607"/>
      </dsp:txXfrm>
    </dsp:sp>
    <dsp:sp modelId="{BFF056C2-5C74-4013-989A-72DF806B831E}">
      <dsp:nvSpPr>
        <dsp:cNvPr id="0" name=""/>
        <dsp:cNvSpPr/>
      </dsp:nvSpPr>
      <dsp:spPr>
        <a:xfrm rot="10800000">
          <a:off x="5032121" y="2068047"/>
          <a:ext cx="372627" cy="4359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5032121" y="2068047"/>
        <a:ext cx="372627" cy="435904"/>
      </dsp:txXfrm>
    </dsp:sp>
    <dsp:sp modelId="{89D74B6D-7C35-4BD0-9028-F7DD46A5B4AE}">
      <dsp:nvSpPr>
        <dsp:cNvPr id="0" name=""/>
        <dsp:cNvSpPr/>
      </dsp:nvSpPr>
      <dsp:spPr>
        <a:xfrm>
          <a:off x="3098674" y="1758696"/>
          <a:ext cx="1757678" cy="10546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Legal Management Team will send out the User Agreement via email &amp; the agency will review documents</a:t>
          </a:r>
          <a:endParaRPr lang="en-US" sz="1100" kern="1200" dirty="0"/>
        </a:p>
      </dsp:txBody>
      <dsp:txXfrm>
        <a:off x="3098674" y="1758696"/>
        <a:ext cx="1757678" cy="1054607"/>
      </dsp:txXfrm>
    </dsp:sp>
    <dsp:sp modelId="{9E64E498-CE91-4941-BEB9-EB6AA847A171}">
      <dsp:nvSpPr>
        <dsp:cNvPr id="0" name=""/>
        <dsp:cNvSpPr/>
      </dsp:nvSpPr>
      <dsp:spPr>
        <a:xfrm rot="10800000">
          <a:off x="2571371" y="2068047"/>
          <a:ext cx="372627" cy="4359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2571371" y="2068047"/>
        <a:ext cx="372627" cy="435904"/>
      </dsp:txXfrm>
    </dsp:sp>
    <dsp:sp modelId="{12144419-AD6D-4402-918F-AF7FC88568B7}">
      <dsp:nvSpPr>
        <dsp:cNvPr id="0" name=""/>
        <dsp:cNvSpPr/>
      </dsp:nvSpPr>
      <dsp:spPr>
        <a:xfrm>
          <a:off x="637924" y="1758696"/>
          <a:ext cx="1757678" cy="10546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The User Agreement must be signed and mail back to the Legal Management Team</a:t>
          </a:r>
          <a:endParaRPr lang="en-US" sz="1100" kern="1200" dirty="0"/>
        </a:p>
      </dsp:txBody>
      <dsp:txXfrm>
        <a:off x="637924" y="1758696"/>
        <a:ext cx="1757678" cy="1054607"/>
      </dsp:txXfrm>
    </dsp:sp>
    <dsp:sp modelId="{2EC586DC-5181-424D-9223-4106228FD6EC}">
      <dsp:nvSpPr>
        <dsp:cNvPr id="0" name=""/>
        <dsp:cNvSpPr/>
      </dsp:nvSpPr>
      <dsp:spPr>
        <a:xfrm rot="5400000">
          <a:off x="1330449" y="2936341"/>
          <a:ext cx="372627" cy="4359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1330449" y="2936341"/>
        <a:ext cx="372627" cy="435904"/>
      </dsp:txXfrm>
    </dsp:sp>
    <dsp:sp modelId="{7FE848FC-EF66-463B-94CC-09BA91D0CB98}">
      <dsp:nvSpPr>
        <dsp:cNvPr id="0" name=""/>
        <dsp:cNvSpPr/>
      </dsp:nvSpPr>
      <dsp:spPr>
        <a:xfrm>
          <a:off x="637924" y="3516375"/>
          <a:ext cx="1757678" cy="10546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Once legal receives documents, only then will the authorization number be initiated for the requesting agency</a:t>
          </a:r>
          <a:endParaRPr lang="en-US" sz="1100" kern="1200" dirty="0"/>
        </a:p>
      </dsp:txBody>
      <dsp:txXfrm>
        <a:off x="637924" y="3516375"/>
        <a:ext cx="1757678" cy="1054607"/>
      </dsp:txXfrm>
    </dsp:sp>
    <dsp:sp modelId="{9A0B5C05-A69E-4D26-9ED0-6A3E23AAD685}">
      <dsp:nvSpPr>
        <dsp:cNvPr id="0" name=""/>
        <dsp:cNvSpPr/>
      </dsp:nvSpPr>
      <dsp:spPr>
        <a:xfrm>
          <a:off x="2550279" y="3825726"/>
          <a:ext cx="372627" cy="4359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2550279" y="3825726"/>
        <a:ext cx="372627" cy="435904"/>
      </dsp:txXfrm>
    </dsp:sp>
    <dsp:sp modelId="{9318B47E-B214-4078-AFE5-4ADA93CBC56D}">
      <dsp:nvSpPr>
        <dsp:cNvPr id="0" name=""/>
        <dsp:cNvSpPr/>
      </dsp:nvSpPr>
      <dsp:spPr>
        <a:xfrm>
          <a:off x="3098674" y="3516375"/>
          <a:ext cx="1757678" cy="10546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The following document will be sent via email to the agency</a:t>
          </a:r>
          <a:endParaRPr lang="en-US" sz="1100" kern="1200" dirty="0"/>
        </a:p>
      </dsp:txBody>
      <dsp:txXfrm>
        <a:off x="3098674" y="3516375"/>
        <a:ext cx="1757678" cy="1054607"/>
      </dsp:txXfrm>
    </dsp:sp>
    <dsp:sp modelId="{233F44E0-1CEA-40D9-B93D-074E79FC3D8D}">
      <dsp:nvSpPr>
        <dsp:cNvPr id="0" name=""/>
        <dsp:cNvSpPr/>
      </dsp:nvSpPr>
      <dsp:spPr>
        <a:xfrm>
          <a:off x="5011029" y="3825726"/>
          <a:ext cx="372627" cy="4359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5011029" y="3825726"/>
        <a:ext cx="372627" cy="435904"/>
      </dsp:txXfrm>
    </dsp:sp>
    <dsp:sp modelId="{412FA2C4-042D-42D6-8539-9BD030EF9CE8}">
      <dsp:nvSpPr>
        <dsp:cNvPr id="0" name=""/>
        <dsp:cNvSpPr/>
      </dsp:nvSpPr>
      <dsp:spPr>
        <a:xfrm>
          <a:off x="5559425" y="3516375"/>
          <a:ext cx="1956050" cy="10546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Approval Letter                       365 days request form                  Pre-Live Scan Registration Form                  Instructions for Certified Mail</a:t>
          </a:r>
          <a:endParaRPr lang="en-US" sz="1100" kern="1200" dirty="0"/>
        </a:p>
      </dsp:txBody>
      <dsp:txXfrm>
        <a:off x="5559425" y="3516375"/>
        <a:ext cx="1956050" cy="10546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36" tIns="45719" rIns="91436" bIns="45719"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436" tIns="45719" rIns="91436" bIns="45719" rtlCol="0"/>
          <a:lstStyle>
            <a:lvl1pPr algn="r">
              <a:defRPr sz="1200"/>
            </a:lvl1pPr>
          </a:lstStyle>
          <a:p>
            <a:pPr>
              <a:defRPr/>
            </a:pPr>
            <a:fld id="{9A863F79-3455-451C-9847-70C72967EE66}" type="datetimeFigureOut">
              <a:rPr lang="en-US"/>
              <a:pPr>
                <a:defRPr/>
              </a:pPr>
              <a:t>9/27/2016</a:t>
            </a:fld>
            <a:endParaRPr lang="en-US" dirty="0"/>
          </a:p>
        </p:txBody>
      </p:sp>
      <p:sp>
        <p:nvSpPr>
          <p:cNvPr id="4" name="Footer Placeholder 3"/>
          <p:cNvSpPr>
            <a:spLocks noGrp="1"/>
          </p:cNvSpPr>
          <p:nvPr>
            <p:ph type="ftr" sz="quarter" idx="2"/>
          </p:nvPr>
        </p:nvSpPr>
        <p:spPr>
          <a:xfrm>
            <a:off x="0" y="8737600"/>
            <a:ext cx="2971800" cy="460375"/>
          </a:xfrm>
          <a:prstGeom prst="rect">
            <a:avLst/>
          </a:prstGeom>
        </p:spPr>
        <p:txBody>
          <a:bodyPr vert="horz" lIns="91436" tIns="45719" rIns="91436" bIns="4571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1436" tIns="45719" rIns="91436" bIns="45719" rtlCol="0" anchor="b"/>
          <a:lstStyle>
            <a:lvl1pPr algn="r">
              <a:defRPr sz="1200"/>
            </a:lvl1pPr>
          </a:lstStyle>
          <a:p>
            <a:pPr>
              <a:defRPr/>
            </a:pPr>
            <a:fld id="{5EDE8B19-B0CA-43ED-8514-37108D0F9FD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36" tIns="45719" rIns="91436" bIns="45719"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436" tIns="45719" rIns="91436" bIns="45719" rtlCol="0"/>
          <a:lstStyle>
            <a:lvl1pPr algn="r">
              <a:defRPr sz="1200"/>
            </a:lvl1pPr>
          </a:lstStyle>
          <a:p>
            <a:pPr>
              <a:defRPr/>
            </a:pPr>
            <a:fld id="{8A8DE616-2F95-4DA2-89EA-E170606C3483}" type="datetimeFigureOut">
              <a:rPr lang="en-US"/>
              <a:pPr>
                <a:defRPr/>
              </a:pPr>
              <a:t>9/27/2016</a:t>
            </a:fld>
            <a:endParaRPr lang="en-US" dirty="0"/>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36" tIns="45719" rIns="91436" bIns="45719" rtlCol="0" anchor="ctr"/>
          <a:lstStyle/>
          <a:p>
            <a:pPr lvl="0"/>
            <a:endParaRPr lang="en-US" noProof="0" dirty="0" smtClean="0"/>
          </a:p>
        </p:txBody>
      </p:sp>
      <p:sp>
        <p:nvSpPr>
          <p:cNvPr id="5" name="Notes Placeholder 4"/>
          <p:cNvSpPr>
            <a:spLocks noGrp="1"/>
          </p:cNvSpPr>
          <p:nvPr>
            <p:ph type="body" sz="quarter" idx="3"/>
          </p:nvPr>
        </p:nvSpPr>
        <p:spPr>
          <a:xfrm>
            <a:off x="685800" y="4370388"/>
            <a:ext cx="5486400" cy="4138612"/>
          </a:xfrm>
          <a:prstGeom prst="rect">
            <a:avLst/>
          </a:prstGeom>
        </p:spPr>
        <p:txBody>
          <a:bodyPr vert="horz" lIns="91436" tIns="45719" rIns="91436" bIns="457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37600"/>
            <a:ext cx="2971800" cy="460375"/>
          </a:xfrm>
          <a:prstGeom prst="rect">
            <a:avLst/>
          </a:prstGeom>
        </p:spPr>
        <p:txBody>
          <a:bodyPr vert="horz" lIns="91436" tIns="45719" rIns="91436" bIns="4571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737600"/>
            <a:ext cx="2971800" cy="460375"/>
          </a:xfrm>
          <a:prstGeom prst="rect">
            <a:avLst/>
          </a:prstGeom>
        </p:spPr>
        <p:txBody>
          <a:bodyPr vert="horz" lIns="91436" tIns="45719" rIns="91436" bIns="45719" rtlCol="0" anchor="b"/>
          <a:lstStyle>
            <a:lvl1pPr algn="r">
              <a:defRPr sz="1200"/>
            </a:lvl1pPr>
          </a:lstStyle>
          <a:p>
            <a:pPr>
              <a:defRPr/>
            </a:pPr>
            <a:fld id="{2CDB8347-B29B-4D8A-A3D6-29A981C4BB5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FF23826A-ADFD-4937-88B0-4DEC81A25DE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CE2DF9F-0545-4967-82C2-65C667B64B3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2F270E31-CEDB-4F1E-8DD7-B48C72E7A0A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8C8ACA5-82E8-44FF-B561-C55436066BC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35C94FA7-E42E-45F7-B9A4-327CF09ECB7F}"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9D680883-6ECF-47D3-99AE-229BD75A760E}"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C9B2955C-E336-41B8-97C5-7110A82DDBCE}"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ACE20AD-61BD-44E7-9298-5AFEAB16C1E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4D7F5070-6CFA-4965-A8E2-751FF12588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2B120C3-AA55-4DFD-B65A-52063CF5C99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494E9BF6-FAC8-46B7-9EC5-F2A69543AADE}"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64942E51-3F27-46FF-9D69-8AB0E4E051E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93" r:id="rId1"/>
    <p:sldLayoutId id="2147485089" r:id="rId2"/>
    <p:sldLayoutId id="2147485094" r:id="rId3"/>
    <p:sldLayoutId id="2147485095" r:id="rId4"/>
    <p:sldLayoutId id="2147485096" r:id="rId5"/>
    <p:sldLayoutId id="2147485090" r:id="rId6"/>
    <p:sldLayoutId id="2147485097" r:id="rId7"/>
    <p:sldLayoutId id="2147485091" r:id="rId8"/>
    <p:sldLayoutId id="2147485098" r:id="rId9"/>
    <p:sldLayoutId id="2147485092" r:id="rId10"/>
    <p:sldLayoutId id="214748509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pscs.maryland.gov/"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00200" y="228600"/>
            <a:ext cx="6477000" cy="990600"/>
          </a:xfrm>
        </p:spPr>
        <p:txBody>
          <a:bodyPr/>
          <a:lstStyle/>
          <a:p>
            <a:pPr algn="ctr"/>
            <a:r>
              <a:rPr lang="en-US" altLang="en-US" sz="4000" b="1" smtClean="0">
                <a:latin typeface="Times New Roman" pitchFamily="18" charset="0"/>
                <a:cs typeface="Times New Roman" pitchFamily="18" charset="0"/>
              </a:rPr>
              <a:t>CJIS-Central Repository</a:t>
            </a:r>
          </a:p>
        </p:txBody>
      </p:sp>
      <p:sp>
        <p:nvSpPr>
          <p:cNvPr id="3" name="Content Placeholder 2"/>
          <p:cNvSpPr>
            <a:spLocks noGrp="1"/>
          </p:cNvSpPr>
          <p:nvPr>
            <p:ph sz="quarter" idx="1"/>
          </p:nvPr>
        </p:nvSpPr>
        <p:spPr>
          <a:xfrm>
            <a:off x="612775" y="1600200"/>
            <a:ext cx="8153400" cy="4495800"/>
          </a:xfrm>
        </p:spPr>
        <p:txBody>
          <a:bodyPr/>
          <a:lstStyle/>
          <a:p>
            <a:pPr marL="0" indent="0" algn="ctr">
              <a:buFont typeface="Wingdings" pitchFamily="2" charset="2"/>
              <a:buNone/>
              <a:defRPr/>
            </a:pPr>
            <a:endParaRPr lang="en-US" sz="3600" b="1" dirty="0" smtClean="0">
              <a:solidFill>
                <a:schemeClr val="tx2"/>
              </a:solidFill>
              <a:latin typeface="Times New Roman" pitchFamily="18" charset="0"/>
              <a:ea typeface="+mj-ea"/>
              <a:cs typeface="Times New Roman" pitchFamily="18" charset="0"/>
            </a:endParaRPr>
          </a:p>
          <a:p>
            <a:pPr marL="0" indent="0" algn="ctr">
              <a:buFont typeface="Wingdings" pitchFamily="2" charset="2"/>
              <a:buNone/>
              <a:defRPr/>
            </a:pPr>
            <a:r>
              <a:rPr lang="en-US" sz="3600" b="1" dirty="0" smtClean="0">
                <a:solidFill>
                  <a:schemeClr val="tx2"/>
                </a:solidFill>
                <a:latin typeface="Times New Roman" pitchFamily="18" charset="0"/>
                <a:ea typeface="+mj-ea"/>
                <a:cs typeface="Times New Roman" pitchFamily="18" charset="0"/>
              </a:rPr>
              <a:t>Terry Gilmore, Manager</a:t>
            </a:r>
            <a:endParaRPr lang="en-US" sz="3600" b="1" dirty="0">
              <a:solidFill>
                <a:schemeClr val="tx2"/>
              </a:solidFill>
              <a:latin typeface="Times New Roman" pitchFamily="18" charset="0"/>
              <a:ea typeface="+mj-ea"/>
              <a:cs typeface="Times New Roman" pitchFamily="18" charset="0"/>
            </a:endParaRPr>
          </a:p>
          <a:p>
            <a:pPr marL="0" indent="0" algn="ctr">
              <a:buFont typeface="Wingdings" pitchFamily="2" charset="2"/>
              <a:buNone/>
              <a:defRPr/>
            </a:pPr>
            <a:r>
              <a:rPr lang="en-US" sz="3600" b="1" dirty="0" smtClean="0">
                <a:solidFill>
                  <a:schemeClr val="tx2"/>
                </a:solidFill>
                <a:latin typeface="Times New Roman" pitchFamily="18" charset="0"/>
                <a:ea typeface="+mj-ea"/>
                <a:cs typeface="Times New Roman" pitchFamily="18" charset="0"/>
              </a:rPr>
              <a:t>CJIS-CR</a:t>
            </a:r>
          </a:p>
          <a:p>
            <a:pPr marL="0" indent="0" algn="ctr">
              <a:buFont typeface="Wingdings" pitchFamily="2" charset="2"/>
              <a:buNone/>
              <a:defRPr/>
            </a:pPr>
            <a:r>
              <a:rPr lang="en-US" sz="3600" b="1" dirty="0" smtClean="0">
                <a:solidFill>
                  <a:schemeClr val="tx2"/>
                </a:solidFill>
                <a:latin typeface="Times New Roman" pitchFamily="18" charset="0"/>
                <a:ea typeface="+mj-ea"/>
                <a:cs typeface="Times New Roman" pitchFamily="18" charset="0"/>
              </a:rPr>
              <a:t>Customer Response Services Unit</a:t>
            </a:r>
            <a:endParaRPr lang="en-US" sz="3600" b="1" dirty="0">
              <a:solidFill>
                <a:schemeClr val="tx2"/>
              </a:solidFill>
              <a:latin typeface="Times New Roman" pitchFamily="18" charset="0"/>
              <a:ea typeface="+mj-ea"/>
              <a:cs typeface="Times New Roman" pitchFamily="18" charset="0"/>
            </a:endParaRPr>
          </a:p>
        </p:txBody>
      </p:sp>
      <p:pic>
        <p:nvPicPr>
          <p:cNvPr id="9220" name="Picture 4"/>
          <p:cNvPicPr>
            <a:picLocks noChangeAspect="1"/>
          </p:cNvPicPr>
          <p:nvPr/>
        </p:nvPicPr>
        <p:blipFill>
          <a:blip r:embed="rId2" cstate="print"/>
          <a:srcRect/>
          <a:stretch>
            <a:fillRect/>
          </a:stretch>
        </p:blipFill>
        <p:spPr bwMode="auto">
          <a:xfrm>
            <a:off x="152400" y="0"/>
            <a:ext cx="1295400"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normAutofit fontScale="85000" lnSpcReduction="20000"/>
          </a:bodyPr>
          <a:lstStyle/>
          <a:p>
            <a:pPr>
              <a:defRPr/>
            </a:pPr>
            <a:fld id="{C7B5C66A-646C-419E-9483-4BBA686CE836}"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algn="ctr"/>
            <a:r>
              <a:rPr lang="en-US" altLang="en-US" smtClean="0"/>
              <a:t>Certified Mail</a:t>
            </a:r>
          </a:p>
        </p:txBody>
      </p:sp>
      <p:pic>
        <p:nvPicPr>
          <p:cNvPr id="18435" name="Content Placeholder 3"/>
          <p:cNvPicPr>
            <a:picLocks noGrp="1"/>
          </p:cNvPicPr>
          <p:nvPr>
            <p:ph sz="quarter" idx="1"/>
          </p:nvPr>
        </p:nvPicPr>
        <p:blipFill>
          <a:blip r:embed="rId2" cstate="print"/>
          <a:srcRect/>
          <a:stretch>
            <a:fillRect/>
          </a:stretch>
        </p:blipFill>
        <p:spPr>
          <a:xfrm>
            <a:off x="612775" y="1797050"/>
            <a:ext cx="8153400" cy="4102100"/>
          </a:xfrm>
        </p:spPr>
      </p:pic>
      <p:pic>
        <p:nvPicPr>
          <p:cNvPr id="18436" name="Picture 2" descr="Image result for certified mail"/>
          <p:cNvPicPr>
            <a:picLocks noChangeAspect="1" noChangeArrowheads="1"/>
          </p:cNvPicPr>
          <p:nvPr/>
        </p:nvPicPr>
        <p:blipFill>
          <a:blip r:embed="rId3" cstate="print"/>
          <a:srcRect/>
          <a:stretch>
            <a:fillRect/>
          </a:stretch>
        </p:blipFill>
        <p:spPr bwMode="auto">
          <a:xfrm>
            <a:off x="304800" y="76200"/>
            <a:ext cx="977900" cy="914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13857844-4D35-48FF-B234-B77E48169530}"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228600"/>
            <a:ext cx="8153400" cy="990600"/>
          </a:xfrm>
        </p:spPr>
        <p:txBody>
          <a:bodyPr/>
          <a:lstStyle/>
          <a:p>
            <a:pPr algn="ctr"/>
            <a:r>
              <a:rPr lang="en-US" altLang="en-US" sz="4000" b="1" smtClean="0">
                <a:latin typeface="Times New Roman" pitchFamily="18" charset="0"/>
                <a:cs typeface="Times New Roman" pitchFamily="18" charset="0"/>
              </a:rPr>
              <a:t>Open Document</a:t>
            </a:r>
          </a:p>
        </p:txBody>
      </p:sp>
      <p:pic>
        <p:nvPicPr>
          <p:cNvPr id="19459" name="Content Placeholder 3"/>
          <p:cNvPicPr>
            <a:picLocks noGrp="1"/>
          </p:cNvPicPr>
          <p:nvPr>
            <p:ph sz="quarter" idx="1"/>
          </p:nvPr>
        </p:nvPicPr>
        <p:blipFill>
          <a:blip r:embed="rId2" cstate="print"/>
          <a:srcRect/>
          <a:stretch>
            <a:fillRect/>
          </a:stretch>
        </p:blipFill>
        <p:spPr>
          <a:xfrm>
            <a:off x="1481138" y="1600200"/>
            <a:ext cx="6416675" cy="4495800"/>
          </a:xfrm>
        </p:spPr>
      </p:pic>
      <p:sp>
        <p:nvSpPr>
          <p:cNvPr id="2" name="Slide Number Placeholder 1"/>
          <p:cNvSpPr>
            <a:spLocks noGrp="1"/>
          </p:cNvSpPr>
          <p:nvPr>
            <p:ph type="sldNum" sz="quarter" idx="12"/>
          </p:nvPr>
        </p:nvSpPr>
        <p:spPr/>
        <p:txBody>
          <a:bodyPr>
            <a:normAutofit fontScale="85000" lnSpcReduction="20000"/>
          </a:bodyPr>
          <a:lstStyle/>
          <a:p>
            <a:pPr>
              <a:defRPr/>
            </a:pPr>
            <a:fld id="{3D8A297A-BCCB-4654-BB34-764421385FE8}"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pPr algn="ctr"/>
            <a:r>
              <a:rPr lang="en-US" altLang="en-US" sz="4000" b="1" smtClean="0">
                <a:latin typeface="Times New Roman" pitchFamily="18" charset="0"/>
                <a:cs typeface="Times New Roman" pitchFamily="18" charset="0"/>
              </a:rPr>
              <a:t>Log Out</a:t>
            </a:r>
          </a:p>
        </p:txBody>
      </p:sp>
      <p:pic>
        <p:nvPicPr>
          <p:cNvPr id="20483" name="Content Placeholder 3"/>
          <p:cNvPicPr>
            <a:picLocks noGrp="1"/>
          </p:cNvPicPr>
          <p:nvPr>
            <p:ph sz="quarter" idx="1"/>
          </p:nvPr>
        </p:nvPicPr>
        <p:blipFill>
          <a:blip r:embed="rId2" cstate="print"/>
          <a:srcRect/>
          <a:stretch>
            <a:fillRect/>
          </a:stretch>
        </p:blipFill>
        <p:spPr>
          <a:xfrm>
            <a:off x="1066800" y="1752600"/>
            <a:ext cx="6191250" cy="1181100"/>
          </a:xfrm>
        </p:spPr>
      </p:pic>
      <p:sp>
        <p:nvSpPr>
          <p:cNvPr id="2" name="Slide Number Placeholder 1"/>
          <p:cNvSpPr>
            <a:spLocks noGrp="1"/>
          </p:cNvSpPr>
          <p:nvPr>
            <p:ph type="sldNum" sz="quarter" idx="12"/>
          </p:nvPr>
        </p:nvSpPr>
        <p:spPr/>
        <p:txBody>
          <a:bodyPr>
            <a:normAutofit fontScale="85000" lnSpcReduction="20000"/>
          </a:bodyPr>
          <a:lstStyle/>
          <a:p>
            <a:pPr>
              <a:defRPr/>
            </a:pPr>
            <a:fld id="{7A708278-E2DC-4B8F-94E5-ADBBBAF6042D}"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pPr algn="ctr"/>
            <a:r>
              <a:rPr lang="en-US" altLang="en-US" smtClean="0"/>
              <a:t>Lost or Forgotten Password</a:t>
            </a:r>
          </a:p>
        </p:txBody>
      </p:sp>
      <p:pic>
        <p:nvPicPr>
          <p:cNvPr id="21507" name="Content Placeholder 5"/>
          <p:cNvPicPr>
            <a:picLocks noGrp="1"/>
          </p:cNvPicPr>
          <p:nvPr>
            <p:ph sz="quarter" idx="1"/>
          </p:nvPr>
        </p:nvPicPr>
        <p:blipFill>
          <a:blip r:embed="rId2" cstate="print"/>
          <a:srcRect/>
          <a:stretch>
            <a:fillRect/>
          </a:stretch>
        </p:blipFill>
        <p:spPr>
          <a:xfrm>
            <a:off x="681038" y="3436938"/>
            <a:ext cx="7781925" cy="3248025"/>
          </a:xfrm>
        </p:spPr>
      </p:pic>
      <p:sp>
        <p:nvSpPr>
          <p:cNvPr id="21508" name="Rectangle 6"/>
          <p:cNvSpPr>
            <a:spLocks noChangeArrowheads="1"/>
          </p:cNvSpPr>
          <p:nvPr/>
        </p:nvSpPr>
        <p:spPr bwMode="auto">
          <a:xfrm>
            <a:off x="2133600" y="1524000"/>
            <a:ext cx="4572000" cy="1754188"/>
          </a:xfrm>
          <a:prstGeom prst="rect">
            <a:avLst/>
          </a:prstGeom>
          <a:noFill/>
          <a:ln w="9525">
            <a:noFill/>
            <a:miter lim="800000"/>
            <a:headEnd/>
            <a:tailEnd/>
          </a:ln>
        </p:spPr>
        <p:txBody>
          <a:bodyPr>
            <a:spAutoFit/>
          </a:bodyPr>
          <a:lstStyle/>
          <a:p>
            <a:r>
              <a:rPr lang="en-US" altLang="en-US" b="1" i="1" u="sng"/>
              <a:t>Instructions for lost or forgotten password</a:t>
            </a:r>
            <a:endParaRPr lang="en-US" altLang="en-US"/>
          </a:p>
          <a:p>
            <a:r>
              <a:rPr lang="en-US" altLang="en-US"/>
              <a:t> </a:t>
            </a:r>
          </a:p>
          <a:p>
            <a:r>
              <a:rPr lang="en-US" altLang="en-US" b="1" i="1"/>
              <a:t> </a:t>
            </a:r>
            <a:endParaRPr lang="en-US" altLang="en-US"/>
          </a:p>
          <a:p>
            <a:r>
              <a:rPr lang="en-US" altLang="en-US"/>
              <a:t>Open Email message, see image below, then</a:t>
            </a:r>
          </a:p>
        </p:txBody>
      </p:sp>
      <p:sp>
        <p:nvSpPr>
          <p:cNvPr id="2" name="Slide Number Placeholder 1"/>
          <p:cNvSpPr>
            <a:spLocks noGrp="1"/>
          </p:cNvSpPr>
          <p:nvPr>
            <p:ph type="sldNum" sz="quarter" idx="12"/>
          </p:nvPr>
        </p:nvSpPr>
        <p:spPr/>
        <p:txBody>
          <a:bodyPr>
            <a:normAutofit fontScale="85000" lnSpcReduction="20000"/>
          </a:bodyPr>
          <a:lstStyle/>
          <a:p>
            <a:pPr>
              <a:defRPr/>
            </a:pPr>
            <a:fld id="{63B8F276-3432-4273-9705-40F49AD8B496}"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0" y="198438"/>
            <a:ext cx="6999288" cy="990600"/>
          </a:xfrm>
        </p:spPr>
        <p:txBody>
          <a:bodyPr/>
          <a:lstStyle/>
          <a:p>
            <a:pPr algn="ctr"/>
            <a:r>
              <a:rPr lang="en-US" altLang="en-US" smtClean="0"/>
              <a:t>Forgot Password</a:t>
            </a:r>
          </a:p>
        </p:txBody>
      </p:sp>
      <p:pic>
        <p:nvPicPr>
          <p:cNvPr id="22531" name="Content Placeholder 3"/>
          <p:cNvPicPr>
            <a:picLocks noGrp="1"/>
          </p:cNvPicPr>
          <p:nvPr>
            <p:ph sz="quarter" idx="1"/>
          </p:nvPr>
        </p:nvPicPr>
        <p:blipFill>
          <a:blip r:embed="rId2" cstate="print"/>
          <a:srcRect/>
          <a:stretch>
            <a:fillRect/>
          </a:stretch>
        </p:blipFill>
        <p:spPr>
          <a:xfrm>
            <a:off x="612775" y="2755900"/>
            <a:ext cx="8153400" cy="2184400"/>
          </a:xfrm>
        </p:spPr>
      </p:pic>
      <p:pic>
        <p:nvPicPr>
          <p:cNvPr id="22532" name="Picture 2" descr="Image result for password icon"/>
          <p:cNvPicPr>
            <a:picLocks noChangeAspect="1" noChangeArrowheads="1"/>
          </p:cNvPicPr>
          <p:nvPr/>
        </p:nvPicPr>
        <p:blipFill>
          <a:blip r:embed="rId3" cstate="print"/>
          <a:srcRect/>
          <a:stretch>
            <a:fillRect/>
          </a:stretch>
        </p:blipFill>
        <p:spPr bwMode="auto">
          <a:xfrm>
            <a:off x="152400" y="76200"/>
            <a:ext cx="1077913" cy="10779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7E4BA41F-96BF-46B2-B852-4C6C256D76F5}"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52600" y="179388"/>
            <a:ext cx="6553200" cy="990600"/>
          </a:xfrm>
        </p:spPr>
        <p:txBody>
          <a:bodyPr/>
          <a:lstStyle/>
          <a:p>
            <a:pPr algn="ctr"/>
            <a:r>
              <a:rPr lang="en-US" altLang="en-US" sz="4000" b="1" smtClean="0">
                <a:latin typeface="Times New Roman" pitchFamily="18" charset="0"/>
                <a:cs typeface="Times New Roman" pitchFamily="18" charset="0"/>
              </a:rPr>
              <a:t>Password Successfully Reset</a:t>
            </a:r>
          </a:p>
        </p:txBody>
      </p:sp>
      <p:sp>
        <p:nvSpPr>
          <p:cNvPr id="3" name="Content Placeholder 2"/>
          <p:cNvSpPr>
            <a:spLocks noGrp="1"/>
          </p:cNvSpPr>
          <p:nvPr>
            <p:ph sz="quarter" idx="1"/>
          </p:nvPr>
        </p:nvSpPr>
        <p:spPr>
          <a:xfrm>
            <a:off x="609600" y="1447800"/>
            <a:ext cx="8153400" cy="4495800"/>
          </a:xfrm>
        </p:spPr>
        <p:txBody>
          <a:bodyPr/>
          <a:lstStyle/>
          <a:p>
            <a:pPr>
              <a:defRPr/>
            </a:pPr>
            <a:r>
              <a:rPr lang="en-US" dirty="0"/>
              <a:t>A Password Notification Message will be sent to your Email address</a:t>
            </a:r>
          </a:p>
          <a:p>
            <a:pPr marL="0" indent="0">
              <a:buFont typeface="Wingdings" pitchFamily="2" charset="2"/>
              <a:buNone/>
              <a:defRPr/>
            </a:pPr>
            <a:endParaRPr lang="en-US" dirty="0"/>
          </a:p>
        </p:txBody>
      </p:sp>
      <p:pic>
        <p:nvPicPr>
          <p:cNvPr id="23556" name="Picture 3"/>
          <p:cNvPicPr>
            <a:picLocks noChangeAspect="1" noChangeArrowheads="1"/>
          </p:cNvPicPr>
          <p:nvPr/>
        </p:nvPicPr>
        <p:blipFill>
          <a:blip r:embed="rId2" cstate="print"/>
          <a:srcRect/>
          <a:stretch>
            <a:fillRect/>
          </a:stretch>
        </p:blipFill>
        <p:spPr bwMode="auto">
          <a:xfrm>
            <a:off x="1371600" y="2895600"/>
            <a:ext cx="6324600" cy="2514600"/>
          </a:xfrm>
          <a:prstGeom prst="rect">
            <a:avLst/>
          </a:prstGeom>
          <a:noFill/>
          <a:ln w="9525">
            <a:noFill/>
            <a:miter lim="800000"/>
            <a:headEnd/>
            <a:tailEnd/>
          </a:ln>
        </p:spPr>
      </p:pic>
      <p:pic>
        <p:nvPicPr>
          <p:cNvPr id="23557" name="Picture 2" descr="Image result for password icon"/>
          <p:cNvPicPr>
            <a:picLocks noChangeAspect="1" noChangeArrowheads="1"/>
          </p:cNvPicPr>
          <p:nvPr/>
        </p:nvPicPr>
        <p:blipFill>
          <a:blip r:embed="rId3" cstate="print"/>
          <a:srcRect/>
          <a:stretch>
            <a:fillRect/>
          </a:stretch>
        </p:blipFill>
        <p:spPr bwMode="auto">
          <a:xfrm>
            <a:off x="152400" y="0"/>
            <a:ext cx="1295400" cy="1143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3962D4BC-1FA7-4BC7-B53A-00517EC01BC2}"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pPr algn="ctr"/>
            <a:r>
              <a:rPr lang="en-US" altLang="en-US" sz="4000" b="1" smtClean="0">
                <a:latin typeface="Times New Roman" pitchFamily="18" charset="0"/>
                <a:cs typeface="Times New Roman" pitchFamily="18" charset="0"/>
              </a:rPr>
              <a:t>Maintenance</a:t>
            </a:r>
          </a:p>
        </p:txBody>
      </p:sp>
      <p:sp>
        <p:nvSpPr>
          <p:cNvPr id="3" name="Content Placeholder 2"/>
          <p:cNvSpPr>
            <a:spLocks noGrp="1"/>
          </p:cNvSpPr>
          <p:nvPr>
            <p:ph sz="quarter" idx="1"/>
          </p:nvPr>
        </p:nvSpPr>
        <p:spPr>
          <a:xfrm>
            <a:off x="612775" y="1600200"/>
            <a:ext cx="8153400" cy="4495800"/>
          </a:xfrm>
        </p:spPr>
        <p:txBody>
          <a:bodyPr/>
          <a:lstStyle/>
          <a:p>
            <a:pPr>
              <a:defRPr/>
            </a:pPr>
            <a:r>
              <a:rPr lang="en-US" sz="3600" dirty="0" smtClean="0">
                <a:latin typeface="Times New Roman" panose="02020603050405020304" pitchFamily="18" charset="0"/>
                <a:cs typeface="Times New Roman" panose="02020603050405020304" pitchFamily="18" charset="0"/>
              </a:rPr>
              <a:t>Authorization Update Form</a:t>
            </a:r>
          </a:p>
          <a:p>
            <a:pPr marL="0" indent="0">
              <a:buFont typeface="Wingdings" pitchFamily="2" charset="2"/>
              <a:buNone/>
              <a:defRPr/>
            </a:pPr>
            <a:endParaRPr lang="en-US" sz="3600" dirty="0" smtClean="0">
              <a:latin typeface="Times New Roman" panose="02020603050405020304" pitchFamily="18" charset="0"/>
              <a:cs typeface="Times New Roman" panose="02020603050405020304" pitchFamily="18" charset="0"/>
            </a:endParaRPr>
          </a:p>
          <a:p>
            <a:pPr>
              <a:defRPr/>
            </a:pPr>
            <a:r>
              <a:rPr lang="en-US" sz="3600" dirty="0" smtClean="0">
                <a:latin typeface="Times New Roman" panose="02020603050405020304" pitchFamily="18" charset="0"/>
                <a:cs typeface="Times New Roman" panose="02020603050405020304" pitchFamily="18" charset="0"/>
              </a:rPr>
              <a:t>365 Day Request Form</a:t>
            </a: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0FB10465-1A46-4F80-B541-8B84CB8E7242}"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228600"/>
            <a:ext cx="8153400" cy="990600"/>
          </a:xfrm>
        </p:spPr>
        <p:txBody>
          <a:bodyPr/>
          <a:lstStyle/>
          <a:p>
            <a:pPr algn="ctr"/>
            <a:r>
              <a:rPr lang="en-US" altLang="en-US" sz="3600" b="1" smtClean="0">
                <a:latin typeface="Times New Roman" pitchFamily="18" charset="0"/>
                <a:cs typeface="Times New Roman" pitchFamily="18" charset="0"/>
              </a:rPr>
              <a:t>Reasons for Rejection</a:t>
            </a:r>
            <a:br>
              <a:rPr lang="en-US" altLang="en-US" sz="3600" b="1" smtClean="0">
                <a:latin typeface="Times New Roman" pitchFamily="18" charset="0"/>
                <a:cs typeface="Times New Roman" pitchFamily="18" charset="0"/>
              </a:rPr>
            </a:br>
            <a:r>
              <a:rPr lang="en-US" altLang="en-US" sz="3600" b="1" smtClean="0">
                <a:latin typeface="Times New Roman" pitchFamily="18" charset="0"/>
                <a:cs typeface="Times New Roman" pitchFamily="18" charset="0"/>
              </a:rPr>
              <a:t>365 Day Request Form </a:t>
            </a:r>
          </a:p>
        </p:txBody>
      </p:sp>
      <p:sp>
        <p:nvSpPr>
          <p:cNvPr id="25603" name="Content Placeholder 4"/>
          <p:cNvSpPr>
            <a:spLocks noGrp="1"/>
          </p:cNvSpPr>
          <p:nvPr>
            <p:ph sz="quarter" idx="1"/>
          </p:nvPr>
        </p:nvSpPr>
        <p:spPr>
          <a:xfrm>
            <a:off x="609600" y="1524000"/>
            <a:ext cx="8153400" cy="4876800"/>
          </a:xfrm>
        </p:spPr>
        <p:txBody>
          <a:bodyPr/>
          <a:lstStyle/>
          <a:p>
            <a:r>
              <a:rPr lang="en-US" altLang="en-US" sz="2800" smtClean="0">
                <a:latin typeface="Times New Roman" pitchFamily="18" charset="0"/>
                <a:cs typeface="Times New Roman" pitchFamily="18" charset="0"/>
              </a:rPr>
              <a:t>Invalid reference number</a:t>
            </a:r>
          </a:p>
          <a:p>
            <a:r>
              <a:rPr lang="en-US" altLang="en-US" sz="2800" smtClean="0">
                <a:latin typeface="Times New Roman" pitchFamily="18" charset="0"/>
                <a:cs typeface="Times New Roman" pitchFamily="18" charset="0"/>
              </a:rPr>
              <a:t>Invalid authorization number</a:t>
            </a:r>
          </a:p>
          <a:p>
            <a:r>
              <a:rPr lang="en-US" altLang="en-US" sz="2800" smtClean="0">
                <a:latin typeface="Times New Roman" pitchFamily="18" charset="0"/>
                <a:cs typeface="Times New Roman" pitchFamily="18" charset="0"/>
              </a:rPr>
              <a:t>Authorization number is not approved for request type</a:t>
            </a:r>
          </a:p>
          <a:p>
            <a:r>
              <a:rPr lang="en-US" altLang="en-US" sz="2800" smtClean="0">
                <a:latin typeface="Times New Roman" pitchFamily="18" charset="0"/>
                <a:cs typeface="Times New Roman" pitchFamily="18" charset="0"/>
              </a:rPr>
              <a:t>The application associated with this reference number was received more than 365 days before receipt of this request</a:t>
            </a:r>
          </a:p>
          <a:p>
            <a:r>
              <a:rPr lang="en-US" altLang="en-US" sz="2800" smtClean="0">
                <a:latin typeface="Times New Roman" pitchFamily="18" charset="0"/>
                <a:cs typeface="Times New Roman" pitchFamily="18" charset="0"/>
              </a:rPr>
              <a:t>Authorized Signature is missing</a:t>
            </a:r>
          </a:p>
          <a:p>
            <a:r>
              <a:rPr lang="en-US" altLang="en-US" sz="2800" smtClean="0">
                <a:latin typeface="Times New Roman" pitchFamily="18" charset="0"/>
                <a:cs typeface="Times New Roman" pitchFamily="18" charset="0"/>
              </a:rPr>
              <a:t>Application is incomplete </a:t>
            </a:r>
          </a:p>
        </p:txBody>
      </p:sp>
      <p:sp>
        <p:nvSpPr>
          <p:cNvPr id="2" name="Slide Number Placeholder 1"/>
          <p:cNvSpPr>
            <a:spLocks noGrp="1"/>
          </p:cNvSpPr>
          <p:nvPr>
            <p:ph type="sldNum" sz="quarter" idx="12"/>
          </p:nvPr>
        </p:nvSpPr>
        <p:spPr/>
        <p:txBody>
          <a:bodyPr>
            <a:normAutofit fontScale="85000" lnSpcReduction="20000"/>
          </a:bodyPr>
          <a:lstStyle/>
          <a:p>
            <a:pPr>
              <a:defRPr/>
            </a:pPr>
            <a:fld id="{371BC402-5074-4057-8686-1500F9A66637}"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220663"/>
            <a:ext cx="8153400" cy="990600"/>
          </a:xfrm>
        </p:spPr>
        <p:txBody>
          <a:bodyPr/>
          <a:lstStyle/>
          <a:p>
            <a:pPr algn="ctr"/>
            <a:r>
              <a:rPr lang="en-US" altLang="en-US" smtClean="0"/>
              <a:t/>
            </a:r>
            <a:br>
              <a:rPr lang="en-US" altLang="en-US" smtClean="0"/>
            </a:br>
            <a:r>
              <a:rPr lang="en-US" altLang="en-US" smtClean="0"/>
              <a:t/>
            </a:r>
            <a:br>
              <a:rPr lang="en-US" altLang="en-US" smtClean="0"/>
            </a:br>
            <a:r>
              <a:rPr lang="en-US" altLang="en-US" smtClean="0"/>
              <a:t> </a:t>
            </a:r>
            <a:r>
              <a:rPr lang="en-US" altLang="en-US" sz="4000" b="1" smtClean="0">
                <a:latin typeface="Times New Roman" pitchFamily="18" charset="0"/>
                <a:cs typeface="Times New Roman" pitchFamily="18" charset="0"/>
              </a:rPr>
              <a:t>Rap Back Program Overview</a:t>
            </a:r>
            <a:br>
              <a:rPr lang="en-US" altLang="en-US" sz="4000" b="1" smtClean="0">
                <a:latin typeface="Times New Roman" pitchFamily="18" charset="0"/>
                <a:cs typeface="Times New Roman" pitchFamily="18" charset="0"/>
              </a:rPr>
            </a:br>
            <a:r>
              <a:rPr lang="en-US" altLang="en-US" sz="4000" b="1" smtClean="0">
                <a:latin typeface="Times New Roman" pitchFamily="18" charset="0"/>
                <a:cs typeface="Times New Roman" pitchFamily="18" charset="0"/>
              </a:rPr>
              <a:t/>
            </a:r>
            <a:br>
              <a:rPr lang="en-US" altLang="en-US" sz="4000" b="1" smtClean="0">
                <a:latin typeface="Times New Roman" pitchFamily="18" charset="0"/>
                <a:cs typeface="Times New Roman" pitchFamily="18" charset="0"/>
              </a:rPr>
            </a:br>
            <a:endParaRPr lang="en-US" altLang="en-US" sz="4000" b="1" smtClean="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5181600"/>
          </a:xfrm>
        </p:spPr>
        <p:txBody>
          <a:bodyPr/>
          <a:lstStyle/>
          <a:p>
            <a:pPr marL="45720" indent="0" algn="ctr">
              <a:buClr>
                <a:schemeClr val="bg2">
                  <a:lumMod val="25000"/>
                </a:schemeClr>
              </a:buClr>
              <a:buFont typeface="Wingdings" pitchFamily="2" charset="2"/>
              <a:buNone/>
              <a:defRPr/>
            </a:pPr>
            <a:r>
              <a:rPr lang="en-US" sz="2800" b="1" dirty="0"/>
              <a:t>The Program Scope</a:t>
            </a:r>
          </a:p>
          <a:p>
            <a:pPr marL="319088" lvl="1" indent="-319088">
              <a:spcBef>
                <a:spcPts val="700"/>
              </a:spcBef>
              <a:buClr>
                <a:schemeClr val="accent2"/>
              </a:buClr>
              <a:buSzPct val="60000"/>
              <a:buFont typeface="Wingdings" pitchFamily="2" charset="2"/>
              <a:buChar char=""/>
              <a:defRPr/>
            </a:pPr>
            <a:r>
              <a:rPr lang="en-US" sz="1600" dirty="0">
                <a:latin typeface="Times New Roman" panose="02020603050405020304" pitchFamily="18" charset="0"/>
                <a:cs typeface="Times New Roman" panose="02020603050405020304" pitchFamily="18" charset="0"/>
              </a:rPr>
              <a:t>FBI NEXT GENERATION IDENTIFICATION (NGI) RAP BACK IS A PROGRAM THAT EXTENDS NATIONAL RAP BACK SERVICES TO NON-CRIMINAL JUSTICE  LICENSING, CHILDCARE AND GOVERNMENTAL AGENCIES.</a:t>
            </a:r>
          </a:p>
          <a:p>
            <a:pPr marL="319088" lvl="1" indent="-319088">
              <a:spcBef>
                <a:spcPts val="700"/>
              </a:spcBef>
              <a:buClr>
                <a:schemeClr val="accent2"/>
              </a:buClr>
              <a:buSzPct val="60000"/>
              <a:buFont typeface="Wingdings" pitchFamily="2" charset="2"/>
              <a:buChar char=""/>
              <a:defRPr/>
            </a:pPr>
            <a:endParaRPr lang="en-US" sz="1600" dirty="0">
              <a:latin typeface="Times New Roman" panose="02020603050405020304" pitchFamily="18" charset="0"/>
              <a:cs typeface="Times New Roman" panose="02020603050405020304" pitchFamily="18" charset="0"/>
            </a:endParaRPr>
          </a:p>
          <a:p>
            <a:pPr marL="319088" lvl="1" indent="-319088">
              <a:spcBef>
                <a:spcPts val="700"/>
              </a:spcBef>
              <a:buClr>
                <a:schemeClr val="accent2"/>
              </a:buClr>
              <a:buSzPct val="60000"/>
              <a:buFont typeface="Wingdings" pitchFamily="2" charset="2"/>
              <a:buChar char=""/>
              <a:defRPr/>
            </a:pPr>
            <a:r>
              <a:rPr lang="en-US" sz="1600" dirty="0">
                <a:latin typeface="Times New Roman" panose="02020603050405020304" pitchFamily="18" charset="0"/>
                <a:cs typeface="Times New Roman" panose="02020603050405020304" pitchFamily="18" charset="0"/>
              </a:rPr>
              <a:t>RAP BACK SERVICES PROVIDES NON-CRIMINAL JUSTICE AGENCIES A MEANS TO RECEIVE NATIONWIDE CRIMINAL HISTORY RECORD INFORMATION (CHRI) RELATED TO  APPLICANTS AND EMPLOYEES AFTER THE INITIAL FINGERPRINT SEARCH, THAT IS DURING THE TIME THOSE PERSONS ARE SERVING IN POSITIONS OF TRUST. </a:t>
            </a:r>
          </a:p>
          <a:p>
            <a:pPr marL="319088" lvl="1" indent="-319088">
              <a:spcBef>
                <a:spcPts val="700"/>
              </a:spcBef>
              <a:buClr>
                <a:schemeClr val="accent2"/>
              </a:buClr>
              <a:buSzPct val="60000"/>
              <a:buFont typeface="Wingdings" pitchFamily="2" charset="2"/>
              <a:buChar char=""/>
              <a:defRPr/>
            </a:pPr>
            <a:endParaRPr lang="en-US" sz="1600" dirty="0">
              <a:latin typeface="Times New Roman" panose="02020603050405020304" pitchFamily="18" charset="0"/>
              <a:cs typeface="Times New Roman" panose="02020603050405020304" pitchFamily="18" charset="0"/>
            </a:endParaRPr>
          </a:p>
          <a:p>
            <a:pPr marL="319088" lvl="1" indent="-319088">
              <a:spcBef>
                <a:spcPts val="700"/>
              </a:spcBef>
              <a:buClr>
                <a:schemeClr val="accent2"/>
              </a:buClr>
              <a:buSzPct val="60000"/>
              <a:buFont typeface="Wingdings" pitchFamily="2" charset="2"/>
              <a:buChar char=""/>
              <a:defRPr/>
            </a:pPr>
            <a:r>
              <a:rPr lang="en-US" sz="1600" dirty="0">
                <a:latin typeface="Times New Roman" panose="02020603050405020304" pitchFamily="18" charset="0"/>
                <a:cs typeface="Times New Roman" panose="02020603050405020304" pitchFamily="18" charset="0"/>
              </a:rPr>
              <a:t>ANY NON-CRIMINAL JUSTICE AGENCY THAT WISHES TO RECEIVE NATIONWIDE CRIMINAL HISTORY RECORD INFORMATION (CHRI) MUST SUBSCRIBE TO THE RAP BACK SERVICES PROGRAM THROUGH MD-CJIS.</a:t>
            </a:r>
          </a:p>
          <a:p>
            <a:pPr marL="319088" lvl="1" indent="-319088">
              <a:spcBef>
                <a:spcPts val="700"/>
              </a:spcBef>
              <a:buClr>
                <a:schemeClr val="accent2"/>
              </a:buClr>
              <a:buSzPct val="60000"/>
              <a:buFont typeface="Wingdings" pitchFamily="2" charset="2"/>
              <a:buChar char=""/>
              <a:defRPr/>
            </a:pPr>
            <a:endParaRPr lang="en-US" sz="1800" dirty="0"/>
          </a:p>
          <a:p>
            <a:pPr lvl="1">
              <a:buFont typeface="Arial" pitchFamily="34" charset="0"/>
              <a:buChar char="•"/>
              <a:defRPr/>
            </a:pPr>
            <a:endParaRPr lang="en-US" sz="1600" dirty="0">
              <a:latin typeface="Times New Roman" pitchFamily="18" charset="0"/>
              <a:cs typeface="Times New Roman" pitchFamily="18" charset="0"/>
            </a:endParaRPr>
          </a:p>
        </p:txBody>
      </p:sp>
      <p:pic>
        <p:nvPicPr>
          <p:cNvPr id="26628" name="Picture 2"/>
          <p:cNvPicPr>
            <a:picLocks noChangeAspect="1" noChangeArrowheads="1"/>
          </p:cNvPicPr>
          <p:nvPr/>
        </p:nvPicPr>
        <p:blipFill>
          <a:blip r:embed="rId2" cstate="print"/>
          <a:srcRect/>
          <a:stretch>
            <a:fillRect/>
          </a:stretch>
        </p:blipFill>
        <p:spPr bwMode="auto">
          <a:xfrm>
            <a:off x="7818438" y="381000"/>
            <a:ext cx="1096962" cy="762000"/>
          </a:xfrm>
          <a:prstGeom prst="rect">
            <a:avLst/>
          </a:prstGeom>
          <a:noFill/>
          <a:ln w="9525">
            <a:noFill/>
            <a:miter lim="800000"/>
            <a:headEnd/>
            <a:tailEnd/>
          </a:ln>
        </p:spPr>
      </p:pic>
      <p:pic>
        <p:nvPicPr>
          <p:cNvPr id="26629" name="Picture 3"/>
          <p:cNvPicPr>
            <a:picLocks noChangeAspect="1" noChangeArrowheads="1"/>
          </p:cNvPicPr>
          <p:nvPr/>
        </p:nvPicPr>
        <p:blipFill>
          <a:blip r:embed="rId3" cstate="print"/>
          <a:srcRect/>
          <a:stretch>
            <a:fillRect/>
          </a:stretch>
        </p:blipFill>
        <p:spPr bwMode="auto">
          <a:xfrm>
            <a:off x="7010400" y="5730875"/>
            <a:ext cx="1905000" cy="10080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BAF5C430-1DE2-4318-9596-8974C3A1A36F}"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0" y="228600"/>
            <a:ext cx="6705600" cy="990600"/>
          </a:xfrm>
        </p:spPr>
        <p:txBody>
          <a:bodyPr/>
          <a:lstStyle/>
          <a:p>
            <a:pPr marL="342900" indent="-342900" algn="ctr"/>
            <a:r>
              <a:rPr lang="en-US" altLang="en-US" smtClean="0"/>
              <a:t/>
            </a:r>
            <a:br>
              <a:rPr lang="en-US" altLang="en-US" smtClean="0"/>
            </a:br>
            <a:r>
              <a:rPr lang="en-US" altLang="en-US" smtClean="0"/>
              <a:t>   </a:t>
            </a:r>
            <a:r>
              <a:rPr lang="en-US" altLang="en-US" sz="2800" b="1" smtClean="0">
                <a:latin typeface="Times New Roman" pitchFamily="18" charset="0"/>
                <a:cs typeface="Times New Roman" pitchFamily="18" charset="0"/>
              </a:rPr>
              <a:t>Non-Criminal Justice Rap Back </a:t>
            </a:r>
            <a:br>
              <a:rPr lang="en-US" altLang="en-US" sz="2800" b="1" smtClean="0">
                <a:latin typeface="Times New Roman" pitchFamily="18" charset="0"/>
                <a:cs typeface="Times New Roman" pitchFamily="18" charset="0"/>
              </a:rPr>
            </a:br>
            <a:r>
              <a:rPr lang="en-US" altLang="en-US" sz="2800" b="1" smtClean="0">
                <a:latin typeface="Times New Roman" pitchFamily="18" charset="0"/>
                <a:cs typeface="Times New Roman" pitchFamily="18" charset="0"/>
              </a:rPr>
              <a:t>3 Main Functions</a:t>
            </a:r>
            <a:r>
              <a:rPr lang="en-US" altLang="en-US" sz="2800" smtClean="0">
                <a:latin typeface="Times New Roman" pitchFamily="18" charset="0"/>
                <a:cs typeface="Times New Roman" pitchFamily="18" charset="0"/>
              </a:rPr>
              <a:t/>
            </a:r>
            <a:br>
              <a:rPr lang="en-US" altLang="en-US" sz="2800" smtClean="0">
                <a:latin typeface="Times New Roman" pitchFamily="18" charset="0"/>
                <a:cs typeface="Times New Roman" pitchFamily="18" charset="0"/>
              </a:rPr>
            </a:br>
            <a:endParaRPr lang="en-US" altLang="en-US" smtClean="0">
              <a:latin typeface="Times New Roman" pitchFamily="18" charset="0"/>
              <a:cs typeface="Times New Roman" pitchFamily="18" charset="0"/>
            </a:endParaRPr>
          </a:p>
        </p:txBody>
      </p:sp>
      <p:sp>
        <p:nvSpPr>
          <p:cNvPr id="3" name="Content Placeholder 2"/>
          <p:cNvSpPr>
            <a:spLocks noGrp="1"/>
          </p:cNvSpPr>
          <p:nvPr>
            <p:ph idx="1"/>
          </p:nvPr>
        </p:nvSpPr>
        <p:spPr>
          <a:xfrm>
            <a:off x="533400" y="1447800"/>
            <a:ext cx="8229600" cy="4983163"/>
          </a:xfrm>
        </p:spPr>
        <p:txBody>
          <a:bodyPr/>
          <a:lstStyle/>
          <a:p>
            <a:pPr marL="0" lvl="1" indent="0">
              <a:spcBef>
                <a:spcPts val="700"/>
              </a:spcBef>
              <a:buClr>
                <a:schemeClr val="accent2"/>
              </a:buClr>
              <a:buSzPct val="60000"/>
              <a:buFont typeface="Wingdings 2" pitchFamily="18" charset="2"/>
              <a:buNone/>
              <a:defRPr/>
            </a:pPr>
            <a:endParaRPr lang="en-US" sz="2800" dirty="0"/>
          </a:p>
          <a:p>
            <a:pPr marL="274320" indent="-274320">
              <a:lnSpc>
                <a:spcPct val="80000"/>
              </a:lnSpc>
              <a:spcBef>
                <a:spcPct val="20000"/>
              </a:spcBef>
              <a:spcAft>
                <a:spcPts val="0"/>
              </a:spcAft>
              <a:buClr>
                <a:schemeClr val="bg2">
                  <a:lumMod val="25000"/>
                </a:schemeClr>
              </a:buClr>
              <a:buSzPct val="85000"/>
              <a:buFont typeface="Wingdings" pitchFamily="2" charset="2"/>
              <a:buChar char="Ø"/>
              <a:defRPr/>
            </a:pPr>
            <a:r>
              <a:rPr lang="en-US" sz="2000" dirty="0">
                <a:latin typeface="Times New Roman" panose="02020603050405020304" pitchFamily="18" charset="0"/>
                <a:cs typeface="Times New Roman" panose="02020603050405020304" pitchFamily="18" charset="0"/>
              </a:rPr>
              <a:t>Non-Criminal Justice Rap Back refers to the following functions:  </a:t>
            </a:r>
          </a:p>
          <a:p>
            <a:pPr marL="274320" indent="-274320">
              <a:lnSpc>
                <a:spcPct val="80000"/>
              </a:lnSpc>
              <a:spcBef>
                <a:spcPct val="20000"/>
              </a:spcBef>
              <a:spcAft>
                <a:spcPts val="0"/>
              </a:spcAft>
              <a:buClr>
                <a:schemeClr val="bg2">
                  <a:lumMod val="25000"/>
                </a:schemeClr>
              </a:buClr>
              <a:buSzPct val="85000"/>
              <a:buFont typeface="Wingdings" pitchFamily="2" charset="2"/>
              <a:buChar char="Ø"/>
              <a:defRPr/>
            </a:pPr>
            <a:endParaRPr lang="en-US" sz="2000" dirty="0">
              <a:latin typeface="Times New Roman" panose="02020603050405020304" pitchFamily="18" charset="0"/>
              <a:cs typeface="Times New Roman" panose="02020603050405020304" pitchFamily="18" charset="0"/>
            </a:endParaRPr>
          </a:p>
          <a:p>
            <a:pPr marL="274320" lvl="1" indent="-274320">
              <a:lnSpc>
                <a:spcPct val="80000"/>
              </a:lnSpc>
              <a:spcBef>
                <a:spcPct val="20000"/>
              </a:spcBef>
              <a:buClr>
                <a:schemeClr val="bg2">
                  <a:lumMod val="25000"/>
                </a:schemeClr>
              </a:buClr>
              <a:buSzPct val="85000"/>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Search: Submission of fingerprints for civil applicants, volunteers, licensees  to a repository such as CJIS-Central Repository or the FBI NGI system.</a:t>
            </a:r>
          </a:p>
          <a:p>
            <a:pPr marL="274320" lvl="1" indent="-274320">
              <a:lnSpc>
                <a:spcPct val="80000"/>
              </a:lnSpc>
              <a:spcBef>
                <a:spcPct val="20000"/>
              </a:spcBef>
              <a:buClr>
                <a:schemeClr val="bg2">
                  <a:lumMod val="25000"/>
                </a:schemeClr>
              </a:buClr>
              <a:buSzPct val="85000"/>
              <a:buFont typeface="Wingdings" panose="05000000000000000000" pitchFamily="2" charset="2"/>
              <a:buChar char="Ø"/>
              <a:defRPr/>
            </a:pPr>
            <a:endParaRPr lang="en-US" sz="2000" dirty="0">
              <a:latin typeface="Times New Roman" panose="02020603050405020304" pitchFamily="18" charset="0"/>
              <a:cs typeface="Times New Roman" panose="02020603050405020304" pitchFamily="18" charset="0"/>
            </a:endParaRPr>
          </a:p>
          <a:p>
            <a:pPr marL="274320" lvl="1" indent="-274320">
              <a:lnSpc>
                <a:spcPct val="80000"/>
              </a:lnSpc>
              <a:spcBef>
                <a:spcPct val="20000"/>
              </a:spcBef>
              <a:buClr>
                <a:schemeClr val="bg2">
                  <a:lumMod val="25000"/>
                </a:schemeClr>
              </a:buClr>
              <a:buSzPct val="85000"/>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Retain: As new identities are matched to existing identities the fingerprints will be retained in the FBI NGI System for retention.</a:t>
            </a:r>
          </a:p>
          <a:p>
            <a:pPr marL="274320" lvl="1" indent="-274320">
              <a:lnSpc>
                <a:spcPct val="80000"/>
              </a:lnSpc>
              <a:spcBef>
                <a:spcPct val="20000"/>
              </a:spcBef>
              <a:buClr>
                <a:schemeClr val="bg2">
                  <a:lumMod val="25000"/>
                </a:schemeClr>
              </a:buClr>
              <a:buSzPct val="85000"/>
              <a:buFont typeface="Wingdings" panose="05000000000000000000" pitchFamily="2" charset="2"/>
              <a:buChar char="Ø"/>
              <a:defRPr/>
            </a:pPr>
            <a:endParaRPr lang="en-US" sz="2000" dirty="0">
              <a:latin typeface="Times New Roman" panose="02020603050405020304" pitchFamily="18" charset="0"/>
              <a:cs typeface="Times New Roman" panose="02020603050405020304" pitchFamily="18" charset="0"/>
            </a:endParaRPr>
          </a:p>
          <a:p>
            <a:pPr marL="274320" lvl="1" indent="-274320">
              <a:lnSpc>
                <a:spcPct val="80000"/>
              </a:lnSpc>
              <a:spcBef>
                <a:spcPct val="20000"/>
              </a:spcBef>
              <a:buClr>
                <a:schemeClr val="bg2">
                  <a:lumMod val="25000"/>
                </a:schemeClr>
              </a:buClr>
              <a:buSzPct val="85000"/>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Notify: Notification of any future reported events selected as Rap Back Triggering Events, for which the Subscriber is authorized to receive.</a:t>
            </a:r>
          </a:p>
          <a:p>
            <a:pPr>
              <a:spcBef>
                <a:spcPct val="20000"/>
              </a:spcBef>
              <a:buClr>
                <a:srgbClr val="003366"/>
              </a:buClr>
              <a:defRPr/>
            </a:pPr>
            <a:endParaRPr lang="en-US" sz="2000" kern="0" dirty="0">
              <a:solidFill>
                <a:schemeClr val="bg1"/>
              </a:solidFill>
            </a:endParaRPr>
          </a:p>
          <a:p>
            <a:pPr marL="0" lvl="1" indent="0" algn="ctr">
              <a:spcBef>
                <a:spcPts val="700"/>
              </a:spcBef>
              <a:buClr>
                <a:schemeClr val="accent2"/>
              </a:buClr>
              <a:buSzPct val="60000"/>
              <a:buFont typeface="Wingdings 2" pitchFamily="18" charset="2"/>
              <a:buNone/>
              <a:defRPr/>
            </a:pPr>
            <a:endParaRPr lang="en-US" sz="2800" dirty="0"/>
          </a:p>
          <a:p>
            <a:pPr lvl="1">
              <a:buFont typeface="Arial" pitchFamily="34" charset="0"/>
              <a:buChar char="•"/>
              <a:defRPr/>
            </a:pPr>
            <a:endParaRPr lang="en-US" dirty="0"/>
          </a:p>
        </p:txBody>
      </p:sp>
      <p:pic>
        <p:nvPicPr>
          <p:cNvPr id="27652" name="Picture 2" descr="http://ts4.mm.bing.net/th?id=HN.608002373749574752&amp;w=299&amp;h=174&amp;c=7&amp;rs=1&amp;url=http%3a%2f%2fkodepanus.web44.net%2fcriminal-justice-agencies-us.php&amp;pid=1.7"/>
          <p:cNvPicPr>
            <a:picLocks noChangeAspect="1" noChangeArrowheads="1"/>
          </p:cNvPicPr>
          <p:nvPr/>
        </p:nvPicPr>
        <p:blipFill>
          <a:blip r:embed="rId2" cstate="print"/>
          <a:srcRect/>
          <a:stretch>
            <a:fillRect/>
          </a:stretch>
        </p:blipFill>
        <p:spPr bwMode="auto">
          <a:xfrm>
            <a:off x="6311900" y="5410200"/>
            <a:ext cx="2527300" cy="1295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E10C4ED1-E070-40A1-BE68-5C306699A03E}" type="slidenum">
              <a:rPr lang="en-US" smtClean="0"/>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05000" y="228600"/>
            <a:ext cx="5410200" cy="990600"/>
          </a:xfrm>
        </p:spPr>
        <p:txBody>
          <a:bodyPr/>
          <a:lstStyle/>
          <a:p>
            <a:pPr algn="ctr" eaLnBrk="1" hangingPunct="1"/>
            <a:r>
              <a:rPr lang="en-US" altLang="en-US" smtClean="0">
                <a:latin typeface="Times New Roman" pitchFamily="18" charset="0"/>
                <a:cs typeface="Times New Roman" pitchFamily="18" charset="0"/>
              </a:rPr>
              <a:t> </a:t>
            </a:r>
            <a:r>
              <a:rPr lang="en-US" altLang="en-US" sz="4000" b="1" smtClean="0">
                <a:latin typeface="Times New Roman" pitchFamily="18" charset="0"/>
                <a:cs typeface="Times New Roman" pitchFamily="18" charset="0"/>
              </a:rPr>
              <a:t>Agenda</a:t>
            </a:r>
          </a:p>
        </p:txBody>
      </p:sp>
      <p:sp>
        <p:nvSpPr>
          <p:cNvPr id="10243" name="Rectangle 3"/>
          <p:cNvSpPr>
            <a:spLocks noGrp="1" noChangeArrowheads="1"/>
          </p:cNvSpPr>
          <p:nvPr>
            <p:ph type="body" idx="1"/>
          </p:nvPr>
        </p:nvSpPr>
        <p:spPr>
          <a:xfrm>
            <a:off x="612775" y="1600200"/>
            <a:ext cx="8153400" cy="4495800"/>
          </a:xfrm>
        </p:spPr>
        <p:txBody>
          <a:bodyPr/>
          <a:lstStyle/>
          <a:p>
            <a:pPr eaLnBrk="1" hangingPunct="1">
              <a:lnSpc>
                <a:spcPct val="80000"/>
              </a:lnSpc>
            </a:pPr>
            <a:endParaRPr lang="en-US" altLang="en-US" sz="2800" smtClean="0"/>
          </a:p>
          <a:p>
            <a:pPr eaLnBrk="1" hangingPunct="1">
              <a:lnSpc>
                <a:spcPct val="80000"/>
              </a:lnSpc>
            </a:pPr>
            <a:r>
              <a:rPr lang="en-US" altLang="en-US" smtClean="0">
                <a:latin typeface="Times New Roman" pitchFamily="18" charset="0"/>
                <a:cs typeface="Times New Roman" pitchFamily="18" charset="0"/>
              </a:rPr>
              <a:t>Our Responsibility As An Agency</a:t>
            </a:r>
          </a:p>
          <a:p>
            <a:pPr eaLnBrk="1" hangingPunct="1">
              <a:lnSpc>
                <a:spcPct val="80000"/>
              </a:lnSpc>
            </a:pPr>
            <a:r>
              <a:rPr lang="en-US" altLang="en-US" smtClean="0">
                <a:latin typeface="Times New Roman" pitchFamily="18" charset="0"/>
                <a:cs typeface="Times New Roman" pitchFamily="18" charset="0"/>
              </a:rPr>
              <a:t>How To Acquire An Authorization Number</a:t>
            </a:r>
          </a:p>
          <a:p>
            <a:pPr eaLnBrk="1" hangingPunct="1">
              <a:lnSpc>
                <a:spcPct val="80000"/>
              </a:lnSpc>
            </a:pPr>
            <a:r>
              <a:rPr lang="en-US" altLang="en-US" smtClean="0">
                <a:latin typeface="Times New Roman" pitchFamily="18" charset="0"/>
                <a:cs typeface="Times New Roman" pitchFamily="18" charset="0"/>
              </a:rPr>
              <a:t>How To Use the Authorization Number</a:t>
            </a:r>
          </a:p>
          <a:p>
            <a:pPr eaLnBrk="1" hangingPunct="1">
              <a:lnSpc>
                <a:spcPct val="80000"/>
              </a:lnSpc>
            </a:pPr>
            <a:r>
              <a:rPr lang="en-US" altLang="en-US" smtClean="0">
                <a:latin typeface="Times New Roman" pitchFamily="18" charset="0"/>
                <a:cs typeface="Times New Roman" pitchFamily="18" charset="0"/>
              </a:rPr>
              <a:t>How To Receive CHRI</a:t>
            </a:r>
          </a:p>
          <a:p>
            <a:pPr eaLnBrk="1" hangingPunct="1">
              <a:lnSpc>
                <a:spcPct val="80000"/>
              </a:lnSpc>
            </a:pPr>
            <a:r>
              <a:rPr lang="en-US" altLang="en-US" smtClean="0">
                <a:latin typeface="Times New Roman" pitchFamily="18" charset="0"/>
                <a:cs typeface="Times New Roman" pitchFamily="18" charset="0"/>
              </a:rPr>
              <a:t>Maintenance</a:t>
            </a:r>
          </a:p>
          <a:p>
            <a:pPr eaLnBrk="1" hangingPunct="1">
              <a:lnSpc>
                <a:spcPct val="80000"/>
              </a:lnSpc>
            </a:pPr>
            <a:r>
              <a:rPr lang="en-US" altLang="en-US" smtClean="0">
                <a:latin typeface="Times New Roman" pitchFamily="18" charset="0"/>
                <a:cs typeface="Times New Roman" pitchFamily="18" charset="0"/>
              </a:rPr>
              <a:t>Rap Back Program Overview</a:t>
            </a:r>
          </a:p>
          <a:p>
            <a:pPr eaLnBrk="1" hangingPunct="1">
              <a:lnSpc>
                <a:spcPct val="80000"/>
              </a:lnSpc>
            </a:pPr>
            <a:endParaRPr lang="en-US" altLang="en-US" smtClean="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86F7ECA0-FB23-4C7C-AFEF-25CC52BDF1C8}" type="slidenum">
              <a:rPr lang="en-US" smtClean="0"/>
              <a:pPr>
                <a:defRPr/>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pPr algn="ctr"/>
            <a:r>
              <a:rPr lang="en-US" altLang="en-US" sz="3600" b="1" smtClean="0">
                <a:latin typeface="Times New Roman" pitchFamily="18" charset="0"/>
                <a:cs typeface="Times New Roman" pitchFamily="18" charset="0"/>
              </a:rPr>
              <a:t>Non-Criminal Justice Rap Back Workflow</a:t>
            </a:r>
          </a:p>
        </p:txBody>
      </p:sp>
      <p:sp>
        <p:nvSpPr>
          <p:cNvPr id="3" name="Content Placeholder 2"/>
          <p:cNvSpPr>
            <a:spLocks noGrp="1"/>
          </p:cNvSpPr>
          <p:nvPr>
            <p:ph sz="quarter" idx="1"/>
          </p:nvPr>
        </p:nvSpPr>
        <p:spPr>
          <a:xfrm>
            <a:off x="609600" y="1524000"/>
            <a:ext cx="8153400" cy="4876800"/>
          </a:xfrm>
        </p:spPr>
        <p:txBody>
          <a:bodyPr/>
          <a:lstStyle/>
          <a:p>
            <a:pPr marL="319088" lvl="1" indent="-319088">
              <a:spcBef>
                <a:spcPts val="700"/>
              </a:spcBef>
              <a:buClr>
                <a:schemeClr val="accent2"/>
              </a:buClr>
              <a:buSzPct val="60000"/>
              <a:buFont typeface="Wingdings" pitchFamily="2" charset="2"/>
              <a:buChar char=""/>
              <a:defRPr/>
            </a:pPr>
            <a:r>
              <a:rPr lang="en-US" sz="1400" dirty="0">
                <a:latin typeface="Times New Roman" panose="02020603050405020304" pitchFamily="18" charset="0"/>
                <a:cs typeface="Times New Roman" panose="02020603050405020304" pitchFamily="18" charset="0"/>
              </a:rPr>
              <a:t>Whenever a subscribed applicant has a future “triggering event”  anywhere in the United States,  the FBI will send a notification to Maryland’s State Rap Back System to the authorized agencies that have has an active subscriptions  on these individuals.</a:t>
            </a:r>
          </a:p>
          <a:p>
            <a:pPr marL="0" lvl="1" indent="0">
              <a:spcBef>
                <a:spcPts val="700"/>
              </a:spcBef>
              <a:buClr>
                <a:schemeClr val="accent2"/>
              </a:buClr>
              <a:buSzPct val="60000"/>
              <a:buFont typeface="Wingdings 2" pitchFamily="18" charset="2"/>
              <a:buNone/>
              <a:defRPr/>
            </a:pPr>
            <a:r>
              <a:rPr lang="en-US" sz="1400" dirty="0">
                <a:latin typeface="Times New Roman" panose="02020603050405020304" pitchFamily="18" charset="0"/>
                <a:cs typeface="Times New Roman" panose="02020603050405020304" pitchFamily="18" charset="0"/>
              </a:rPr>
              <a:t>Triggering events are :</a:t>
            </a:r>
          </a:p>
          <a:p>
            <a:pPr marL="319088" lvl="1" indent="-319088">
              <a:spcBef>
                <a:spcPts val="700"/>
              </a:spcBef>
              <a:buClr>
                <a:schemeClr val="accent2"/>
              </a:buClr>
              <a:buSzPct val="60000"/>
              <a:buFont typeface="Wingdings" pitchFamily="2" charset="2"/>
              <a:buChar char=""/>
              <a:defRPr/>
            </a:pPr>
            <a:r>
              <a:rPr lang="en-US" sz="1400" dirty="0" smtClean="0">
                <a:latin typeface="Times New Roman" panose="02020603050405020304" pitchFamily="18" charset="0"/>
                <a:cs typeface="Times New Roman" panose="02020603050405020304" pitchFamily="18" charset="0"/>
              </a:rPr>
              <a:t>Arrest</a:t>
            </a:r>
            <a:endParaRPr lang="en-US" sz="1400" dirty="0">
              <a:latin typeface="Times New Roman" panose="02020603050405020304" pitchFamily="18" charset="0"/>
              <a:cs typeface="Times New Roman" panose="02020603050405020304" pitchFamily="18" charset="0"/>
            </a:endParaRPr>
          </a:p>
          <a:p>
            <a:pPr marL="319088" lvl="1" indent="-319088">
              <a:spcBef>
                <a:spcPts val="700"/>
              </a:spcBef>
              <a:buClr>
                <a:schemeClr val="accent2"/>
              </a:buClr>
              <a:buSzPct val="60000"/>
              <a:buFont typeface="Wingdings" pitchFamily="2" charset="2"/>
              <a:buChar char=""/>
              <a:defRPr/>
            </a:pPr>
            <a:r>
              <a:rPr lang="en-US" sz="1400" dirty="0">
                <a:latin typeface="Times New Roman" panose="02020603050405020304" pitchFamily="18" charset="0"/>
                <a:cs typeface="Times New Roman" panose="02020603050405020304" pitchFamily="18" charset="0"/>
              </a:rPr>
              <a:t>Dispositions</a:t>
            </a:r>
          </a:p>
          <a:p>
            <a:pPr marL="319088" lvl="1" indent="-319088">
              <a:spcBef>
                <a:spcPts val="700"/>
              </a:spcBef>
              <a:buClr>
                <a:schemeClr val="accent2"/>
              </a:buClr>
              <a:buSzPct val="60000"/>
              <a:buFont typeface="Wingdings" pitchFamily="2" charset="2"/>
              <a:buChar char=""/>
              <a:defRPr/>
            </a:pPr>
            <a:r>
              <a:rPr lang="en-US" sz="1400" dirty="0" smtClean="0">
                <a:latin typeface="Times New Roman" panose="02020603050405020304" pitchFamily="18" charset="0"/>
                <a:cs typeface="Times New Roman" panose="02020603050405020304" pitchFamily="18" charset="0"/>
              </a:rPr>
              <a:t>Warrant </a:t>
            </a:r>
            <a:r>
              <a:rPr lang="en-US" sz="1400" dirty="0">
                <a:latin typeface="Times New Roman" panose="02020603050405020304" pitchFamily="18" charset="0"/>
                <a:cs typeface="Times New Roman" panose="02020603050405020304" pitchFamily="18" charset="0"/>
              </a:rPr>
              <a:t>entry with FBI/UCN included</a:t>
            </a:r>
          </a:p>
          <a:p>
            <a:pPr marL="319088" lvl="1" indent="-319088">
              <a:spcBef>
                <a:spcPts val="700"/>
              </a:spcBef>
              <a:buClr>
                <a:schemeClr val="accent2"/>
              </a:buClr>
              <a:buSzPct val="60000"/>
              <a:buFont typeface="Wingdings" pitchFamily="2" charset="2"/>
              <a:buChar char=""/>
              <a:defRPr/>
            </a:pPr>
            <a:r>
              <a:rPr lang="en-US" sz="1400" dirty="0">
                <a:latin typeface="Times New Roman" panose="02020603050405020304" pitchFamily="18" charset="0"/>
                <a:cs typeface="Times New Roman" panose="02020603050405020304" pitchFamily="18" charset="0"/>
              </a:rPr>
              <a:t>Warrant Deletion</a:t>
            </a:r>
          </a:p>
          <a:p>
            <a:pPr marL="319088" lvl="1" indent="-319088">
              <a:spcBef>
                <a:spcPts val="700"/>
              </a:spcBef>
              <a:buClr>
                <a:schemeClr val="accent2"/>
              </a:buClr>
              <a:buSzPct val="60000"/>
              <a:buFont typeface="Wingdings" pitchFamily="2" charset="2"/>
              <a:buChar char=""/>
              <a:defRPr/>
            </a:pPr>
            <a:r>
              <a:rPr lang="en-US" sz="1400" dirty="0">
                <a:latin typeface="Times New Roman" panose="02020603050405020304" pitchFamily="18" charset="0"/>
                <a:cs typeface="Times New Roman" panose="02020603050405020304" pitchFamily="18" charset="0"/>
              </a:rPr>
              <a:t>Warrant Modification</a:t>
            </a:r>
          </a:p>
          <a:p>
            <a:pPr marL="319088" lvl="1" indent="-319088">
              <a:spcBef>
                <a:spcPts val="700"/>
              </a:spcBef>
              <a:buClr>
                <a:schemeClr val="accent2"/>
              </a:buClr>
              <a:buSzPct val="60000"/>
              <a:buFont typeface="Wingdings" pitchFamily="2" charset="2"/>
              <a:buChar char=""/>
              <a:defRPr/>
            </a:pPr>
            <a:r>
              <a:rPr lang="en-US" sz="1400" dirty="0">
                <a:latin typeface="Times New Roman" panose="02020603050405020304" pitchFamily="18" charset="0"/>
                <a:cs typeface="Times New Roman" panose="02020603050405020304" pitchFamily="18" charset="0"/>
              </a:rPr>
              <a:t>Sex Offender Registry entry with FBI/UCN included</a:t>
            </a:r>
          </a:p>
          <a:p>
            <a:pPr marL="319088" lvl="1" indent="-319088">
              <a:spcBef>
                <a:spcPts val="700"/>
              </a:spcBef>
              <a:buClr>
                <a:schemeClr val="accent2"/>
              </a:buClr>
              <a:buSzPct val="60000"/>
              <a:buFont typeface="Wingdings" pitchFamily="2" charset="2"/>
              <a:buChar char=""/>
              <a:defRPr/>
            </a:pPr>
            <a:r>
              <a:rPr lang="en-US" sz="1400" dirty="0">
                <a:latin typeface="Times New Roman" panose="02020603050405020304" pitchFamily="18" charset="0"/>
                <a:cs typeface="Times New Roman" panose="02020603050405020304" pitchFamily="18" charset="0"/>
              </a:rPr>
              <a:t>Sex Offender Registry Deletion</a:t>
            </a:r>
          </a:p>
          <a:p>
            <a:pPr marL="319088" lvl="1" indent="-319088">
              <a:spcBef>
                <a:spcPts val="700"/>
              </a:spcBef>
              <a:buClr>
                <a:schemeClr val="accent2"/>
              </a:buClr>
              <a:buSzPct val="60000"/>
              <a:buFont typeface="Wingdings" pitchFamily="2" charset="2"/>
              <a:buChar char=""/>
              <a:defRPr/>
            </a:pPr>
            <a:r>
              <a:rPr lang="en-US" sz="1400" dirty="0">
                <a:latin typeface="Times New Roman" panose="02020603050405020304" pitchFamily="18" charset="0"/>
                <a:cs typeface="Times New Roman" panose="02020603050405020304" pitchFamily="18" charset="0"/>
              </a:rPr>
              <a:t>Sex Offender Registry Modification</a:t>
            </a:r>
          </a:p>
          <a:p>
            <a:pPr marL="319088" lvl="1" indent="-319088">
              <a:spcBef>
                <a:spcPts val="700"/>
              </a:spcBef>
              <a:buClr>
                <a:schemeClr val="accent2"/>
              </a:buClr>
              <a:buSzPct val="60000"/>
              <a:buFont typeface="Wingdings" pitchFamily="2" charset="2"/>
              <a:buChar char=""/>
              <a:defRPr/>
            </a:pPr>
            <a:endParaRPr lang="en-US" sz="1400" dirty="0">
              <a:latin typeface="Times New Roman" panose="02020603050405020304" pitchFamily="18" charset="0"/>
              <a:cs typeface="Times New Roman" panose="02020603050405020304" pitchFamily="18" charset="0"/>
            </a:endParaRPr>
          </a:p>
          <a:p>
            <a:pPr marL="319088" lvl="1" indent="-319088">
              <a:spcBef>
                <a:spcPts val="700"/>
              </a:spcBef>
              <a:buClr>
                <a:schemeClr val="accent2"/>
              </a:buClr>
              <a:buSzPct val="60000"/>
              <a:buFont typeface="Wingdings" pitchFamily="2" charset="2"/>
              <a:buChar char=""/>
              <a:defRPr/>
            </a:pPr>
            <a:r>
              <a:rPr lang="en-US" sz="1400" dirty="0">
                <a:latin typeface="Times New Roman" panose="02020603050405020304" pitchFamily="18" charset="0"/>
                <a:cs typeface="Times New Roman" panose="02020603050405020304" pitchFamily="18" charset="0"/>
              </a:rPr>
              <a:t>The end result is that  subscribed agencies will now receive FBI NGI Rap Back Activity Notifications for all  out-of-state events, which were previously unavailable.</a:t>
            </a:r>
          </a:p>
          <a:p>
            <a:pPr marL="342900" indent="-342900">
              <a:spcBef>
                <a:spcPts val="0"/>
              </a:spcBef>
              <a:buFont typeface="Wingdings" pitchFamily="2" charset="2"/>
              <a:buChar char="Ø"/>
              <a:defRPr/>
            </a:pPr>
            <a:endParaRPr lang="en-US" sz="1200" dirty="0"/>
          </a:p>
          <a:p>
            <a:pPr marL="0" indent="0">
              <a:buFont typeface="Wingdings" pitchFamily="2" charset="2"/>
              <a:buNone/>
              <a:defRPr/>
            </a:pP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F5E6A488-5A7B-4DD8-AD2F-E03DC877E3A4}"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pPr algn="ctr"/>
            <a:r>
              <a:rPr lang="en-US" altLang="en-US" b="1" smtClean="0"/>
              <a:t> </a:t>
            </a:r>
            <a:r>
              <a:rPr lang="en-US" altLang="en-US" sz="3200" b="1" smtClean="0">
                <a:latin typeface="Times New Roman" pitchFamily="18" charset="0"/>
                <a:cs typeface="Times New Roman" pitchFamily="18" charset="0"/>
              </a:rPr>
              <a:t>Civil Applicant is Printed for Child Care</a:t>
            </a:r>
          </a:p>
        </p:txBody>
      </p:sp>
      <p:pic>
        <p:nvPicPr>
          <p:cNvPr id="29699" name="Picture 2"/>
          <p:cNvPicPr>
            <a:picLocks noGrp="1" noChangeAspect="1" noChangeArrowheads="1"/>
          </p:cNvPicPr>
          <p:nvPr>
            <p:ph sz="quarter" idx="1"/>
          </p:nvPr>
        </p:nvPicPr>
        <p:blipFill>
          <a:blip r:embed="rId2" cstate="print"/>
          <a:srcRect/>
          <a:stretch>
            <a:fillRect/>
          </a:stretch>
        </p:blipFill>
        <p:spPr>
          <a:xfrm>
            <a:off x="304800" y="1981200"/>
            <a:ext cx="2187575" cy="1219200"/>
          </a:xfrm>
          <a:noFill/>
        </p:spPr>
      </p:pic>
      <p:sp>
        <p:nvSpPr>
          <p:cNvPr id="5" name="Right Arrow 4"/>
          <p:cNvSpPr/>
          <p:nvPr/>
        </p:nvSpPr>
        <p:spPr>
          <a:xfrm>
            <a:off x="2514600" y="2503488"/>
            <a:ext cx="909638" cy="457200"/>
          </a:xfrm>
          <a:prstGeom prst="rightArrow">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solidFill>
                <a:prstClr val="black"/>
              </a:solidFill>
            </a:endParaRPr>
          </a:p>
        </p:txBody>
      </p:sp>
      <p:sp>
        <p:nvSpPr>
          <p:cNvPr id="6" name="Rectangle 5"/>
          <p:cNvSpPr/>
          <p:nvPr/>
        </p:nvSpPr>
        <p:spPr>
          <a:xfrm>
            <a:off x="3429000" y="1752600"/>
            <a:ext cx="2214562" cy="4536218"/>
          </a:xfrm>
          <a:prstGeom prst="rect">
            <a:avLst/>
          </a:prstGeom>
          <a:solidFill>
            <a:srgbClr val="00B0F0"/>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SzPct val="150000"/>
              <a:defRPr/>
            </a:pPr>
            <a:r>
              <a:rPr lang="en-US" altLang="en-US" sz="2000" b="1" dirty="0">
                <a:solidFill>
                  <a:srgbClr val="000000"/>
                </a:solidFill>
                <a:latin typeface="Tahoma" pitchFamily="34" charset="0"/>
              </a:rPr>
              <a:t>Rap Back System</a:t>
            </a:r>
          </a:p>
        </p:txBody>
      </p:sp>
      <p:sp>
        <p:nvSpPr>
          <p:cNvPr id="7" name="Flowchart: Process 6"/>
          <p:cNvSpPr/>
          <p:nvPr/>
        </p:nvSpPr>
        <p:spPr>
          <a:xfrm>
            <a:off x="6854825" y="1733550"/>
            <a:ext cx="2058988" cy="4495800"/>
          </a:xfrm>
          <a:prstGeom prst="flowChartProcess">
            <a:avLst/>
          </a:prstGeom>
          <a:solidFill>
            <a:srgbClr val="00B0F0"/>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prstClr val="black"/>
              </a:solidFill>
            </a:endParaRPr>
          </a:p>
        </p:txBody>
      </p:sp>
      <p:grpSp>
        <p:nvGrpSpPr>
          <p:cNvPr id="10" name="Group 9"/>
          <p:cNvGrpSpPr/>
          <p:nvPr/>
        </p:nvGrpSpPr>
        <p:grpSpPr>
          <a:xfrm rot="906007">
            <a:off x="4147301" y="2633797"/>
            <a:ext cx="710466" cy="825303"/>
            <a:chOff x="2740123" y="3893098"/>
            <a:chExt cx="926540" cy="903302"/>
          </a:xfrm>
          <a:solidFill>
            <a:schemeClr val="accent6">
              <a:lumMod val="60000"/>
              <a:lumOff val="40000"/>
            </a:schemeClr>
          </a:solidFill>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749482">
              <a:off x="2740123" y="3893098"/>
              <a:ext cx="926540" cy="903302"/>
            </a:xfrm>
            <a:prstGeom prst="rect">
              <a:avLst/>
            </a:prstGeom>
            <a:grpFill/>
            <a:ln>
              <a:noFill/>
            </a:ln>
            <a:effectLst>
              <a:outerShdw blurRad="292100" dist="139700" dir="2700000" algn="tl" rotWithShape="0">
                <a:srgbClr val="333333">
                  <a:alpha val="65000"/>
                </a:srgbClr>
              </a:outerShdw>
            </a:effectLst>
            <a:extLst>
              <a:ext uri="{91240B29-F687-4F45-9708-019B960494DF}">
                <a14:hiddenLine xmlns:a14="http://schemas.microsoft.com/office/drawing/2010/main" xmlns="" w="9525">
                  <a:solidFill>
                    <a:schemeClr val="tx1"/>
                  </a:solidFill>
                  <a:miter lim="800000"/>
                  <a:headEnd/>
                  <a:tailEnd/>
                </a14:hiddenLine>
              </a:ext>
            </a:extLst>
          </p:spPr>
        </p:pic>
        <p:sp>
          <p:nvSpPr>
            <p:cNvPr id="12" name="Rectangle 11"/>
            <p:cNvSpPr/>
            <p:nvPr/>
          </p:nvSpPr>
          <p:spPr>
            <a:xfrm rot="20572610">
              <a:off x="2874501" y="3911671"/>
              <a:ext cx="650572" cy="336865"/>
            </a:xfrm>
            <a:prstGeom prst="rect">
              <a:avLst/>
            </a:prstGeom>
            <a:solidFill>
              <a:schemeClr val="tx2">
                <a:lumMod val="40000"/>
                <a:lumOff val="60000"/>
              </a:schemeClr>
            </a:solidFill>
          </p:spPr>
          <p:txBody>
            <a:bodyPr wrap="none">
              <a:spAutoFit/>
            </a:bodyPr>
            <a:lstStyle/>
            <a:p>
              <a:pPr algn="just">
                <a:defRPr/>
              </a:pPr>
              <a:r>
                <a:rPr lang="en-US" sz="1400" b="1" dirty="0">
                  <a:solidFill>
                    <a:prstClr val="black"/>
                  </a:solidFill>
                </a:rPr>
                <a:t>Civil</a:t>
              </a:r>
            </a:p>
          </p:txBody>
        </p:sp>
      </p:grpSp>
      <p:grpSp>
        <p:nvGrpSpPr>
          <p:cNvPr id="16" name="Group 15"/>
          <p:cNvGrpSpPr/>
          <p:nvPr/>
        </p:nvGrpSpPr>
        <p:grpSpPr>
          <a:xfrm rot="906007">
            <a:off x="7456062" y="2751685"/>
            <a:ext cx="710466" cy="825303"/>
            <a:chOff x="2740123" y="3893098"/>
            <a:chExt cx="926540" cy="903302"/>
          </a:xfrm>
          <a:solidFill>
            <a:schemeClr val="accent6">
              <a:lumMod val="60000"/>
              <a:lumOff val="40000"/>
            </a:schemeClr>
          </a:solidFill>
        </p:grpSpPr>
        <p:pic>
          <p:nvPicPr>
            <p:cNvPr id="17"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749482">
              <a:off x="2740123" y="3893098"/>
              <a:ext cx="926540" cy="903302"/>
            </a:xfrm>
            <a:prstGeom prst="rect">
              <a:avLst/>
            </a:prstGeom>
            <a:grpFill/>
            <a:ln>
              <a:noFill/>
            </a:ln>
            <a:effectLst>
              <a:outerShdw blurRad="292100" dist="139700" dir="2700000" algn="tl" rotWithShape="0">
                <a:srgbClr val="333333">
                  <a:alpha val="65000"/>
                </a:srgbClr>
              </a:outerShdw>
            </a:effectLst>
            <a:extLst>
              <a:ext uri="{91240B29-F687-4F45-9708-019B960494DF}">
                <a14:hiddenLine xmlns:a14="http://schemas.microsoft.com/office/drawing/2010/main" xmlns="" w="9525">
                  <a:solidFill>
                    <a:schemeClr val="tx1"/>
                  </a:solidFill>
                  <a:miter lim="800000"/>
                  <a:headEnd/>
                  <a:tailEnd/>
                </a14:hiddenLine>
              </a:ext>
            </a:extLst>
          </p:spPr>
        </p:pic>
        <p:sp>
          <p:nvSpPr>
            <p:cNvPr id="18" name="Rectangle 17"/>
            <p:cNvSpPr/>
            <p:nvPr/>
          </p:nvSpPr>
          <p:spPr>
            <a:xfrm rot="20572610">
              <a:off x="2874501" y="3911671"/>
              <a:ext cx="650572" cy="336865"/>
            </a:xfrm>
            <a:prstGeom prst="rect">
              <a:avLst/>
            </a:prstGeom>
            <a:solidFill>
              <a:schemeClr val="tx2">
                <a:lumMod val="40000"/>
                <a:lumOff val="60000"/>
              </a:schemeClr>
            </a:solidFill>
          </p:spPr>
          <p:txBody>
            <a:bodyPr wrap="none">
              <a:spAutoFit/>
            </a:bodyPr>
            <a:lstStyle/>
            <a:p>
              <a:pPr algn="just">
                <a:defRPr/>
              </a:pPr>
              <a:r>
                <a:rPr lang="en-US" sz="1400" b="1" dirty="0">
                  <a:solidFill>
                    <a:prstClr val="black"/>
                  </a:solidFill>
                </a:rPr>
                <a:t>Civil</a:t>
              </a:r>
            </a:p>
          </p:txBody>
        </p:sp>
      </p:grpSp>
      <p:sp>
        <p:nvSpPr>
          <p:cNvPr id="19" name="Right Arrow 18"/>
          <p:cNvSpPr/>
          <p:nvPr/>
        </p:nvSpPr>
        <p:spPr>
          <a:xfrm>
            <a:off x="5715000" y="2538413"/>
            <a:ext cx="931863" cy="457200"/>
          </a:xfrm>
          <a:prstGeom prst="rightArrow">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solidFill>
                <a:prstClr val="black"/>
              </a:solidFill>
            </a:endParaRPr>
          </a:p>
        </p:txBody>
      </p:sp>
      <p:sp>
        <p:nvSpPr>
          <p:cNvPr id="20" name="Right Arrow 19"/>
          <p:cNvSpPr/>
          <p:nvPr/>
        </p:nvSpPr>
        <p:spPr>
          <a:xfrm rot="10800000">
            <a:off x="5761038" y="4800600"/>
            <a:ext cx="933450" cy="457200"/>
          </a:xfrm>
          <a:prstGeom prst="rightArrow">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solidFill>
                <a:prstClr val="black"/>
              </a:solidFill>
            </a:endParaRPr>
          </a:p>
        </p:txBody>
      </p:sp>
      <p:sp>
        <p:nvSpPr>
          <p:cNvPr id="21" name="Rectangle 20"/>
          <p:cNvSpPr/>
          <p:nvPr/>
        </p:nvSpPr>
        <p:spPr>
          <a:xfrm>
            <a:off x="6851650" y="4495800"/>
            <a:ext cx="2058988" cy="1077913"/>
          </a:xfrm>
          <a:prstGeom prst="rect">
            <a:avLst/>
          </a:prstGeom>
          <a:solidFill>
            <a:schemeClr val="bg2"/>
          </a:solidFill>
          <a:ln cmpd="dbl">
            <a:solidFill>
              <a:schemeClr val="tx1"/>
            </a:solidFill>
          </a:ln>
        </p:spPr>
        <p:txBody>
          <a:bodyPr>
            <a:spAutoFit/>
          </a:bodyPr>
          <a:lstStyle/>
          <a:p>
            <a:pPr algn="ctr">
              <a:defRPr/>
            </a:pPr>
            <a:r>
              <a:rPr lang="en-US" sz="1600" b="1" dirty="0">
                <a:solidFill>
                  <a:prstClr val="black"/>
                </a:solidFill>
              </a:rPr>
              <a:t>Prints will be retained</a:t>
            </a:r>
          </a:p>
          <a:p>
            <a:pPr algn="ctr">
              <a:defRPr/>
            </a:pPr>
            <a:r>
              <a:rPr lang="en-US" sz="1600" b="1" dirty="0">
                <a:solidFill>
                  <a:prstClr val="black"/>
                </a:solidFill>
              </a:rPr>
              <a:t>Added to  FBI NGI Rap  Back System </a:t>
            </a:r>
            <a:endParaRPr lang="en-US" sz="1600" b="1" dirty="0">
              <a:solidFill>
                <a:prstClr val="black"/>
              </a:solidFill>
              <a:effectLst>
                <a:outerShdw blurRad="38100" dist="38100" dir="2700000" algn="tl">
                  <a:srgbClr val="000000">
                    <a:alpha val="43137"/>
                  </a:srgbClr>
                </a:outerShdw>
              </a:effectLst>
            </a:endParaRPr>
          </a:p>
        </p:txBody>
      </p:sp>
      <p:sp>
        <p:nvSpPr>
          <p:cNvPr id="23" name="Rectangle 22"/>
          <p:cNvSpPr/>
          <p:nvPr/>
        </p:nvSpPr>
        <p:spPr>
          <a:xfrm>
            <a:off x="3429000" y="4648200"/>
            <a:ext cx="2209800" cy="830263"/>
          </a:xfrm>
          <a:prstGeom prst="rect">
            <a:avLst/>
          </a:prstGeom>
          <a:solidFill>
            <a:schemeClr val="tx2">
              <a:lumMod val="20000"/>
              <a:lumOff val="80000"/>
            </a:schemeClr>
          </a:solidFill>
          <a:ln cmpd="dbl">
            <a:solidFill>
              <a:schemeClr val="tx1"/>
            </a:solidFill>
          </a:ln>
        </p:spPr>
        <p:txBody>
          <a:bodyPr>
            <a:spAutoFit/>
          </a:bodyPr>
          <a:lstStyle/>
          <a:p>
            <a:pPr algn="ctr">
              <a:defRPr/>
            </a:pPr>
            <a:r>
              <a:rPr lang="en-US" sz="1600" b="1" dirty="0">
                <a:solidFill>
                  <a:prstClr val="black"/>
                </a:solidFill>
              </a:rPr>
              <a:t>At anytime the subscription can be added</a:t>
            </a:r>
            <a:endParaRPr lang="en-US" sz="1600" b="1" dirty="0">
              <a:solidFill>
                <a:prstClr val="black"/>
              </a:solidFill>
              <a:effectLst>
                <a:outerShdw blurRad="38100" dist="38100" dir="2700000" algn="tl">
                  <a:srgbClr val="000000">
                    <a:alpha val="43137"/>
                  </a:srgbClr>
                </a:outerShdw>
              </a:effectLst>
            </a:endParaRPr>
          </a:p>
        </p:txBody>
      </p:sp>
      <p:sp>
        <p:nvSpPr>
          <p:cNvPr id="24" name="Rectangle 23"/>
          <p:cNvSpPr/>
          <p:nvPr/>
        </p:nvSpPr>
        <p:spPr>
          <a:xfrm>
            <a:off x="3759200" y="1871663"/>
            <a:ext cx="1379538" cy="669925"/>
          </a:xfrm>
          <a:prstGeom prst="rect">
            <a:avLst/>
          </a:prstGeom>
          <a:noFill/>
          <a:ln>
            <a:noFill/>
          </a:ln>
        </p:spPr>
        <p:txBody>
          <a:bodyPr>
            <a:spAutoFit/>
          </a:bodyPr>
          <a:lstStyle/>
          <a:p>
            <a:pPr algn="ctr">
              <a:buSzPct val="150000"/>
              <a:defRPr/>
            </a:pPr>
            <a:r>
              <a:rPr lang="en-US" sz="1250" b="1" dirty="0">
                <a:solidFill>
                  <a:prstClr val="black"/>
                </a:solidFill>
              </a:rPr>
              <a:t>State  Identification Bureau</a:t>
            </a:r>
          </a:p>
        </p:txBody>
      </p:sp>
      <p:sp>
        <p:nvSpPr>
          <p:cNvPr id="25" name="TextBox 24"/>
          <p:cNvSpPr txBox="1"/>
          <p:nvPr/>
        </p:nvSpPr>
        <p:spPr>
          <a:xfrm>
            <a:off x="7108825" y="1917700"/>
            <a:ext cx="1524000" cy="668338"/>
          </a:xfrm>
          <a:prstGeom prst="rect">
            <a:avLst/>
          </a:prstGeom>
          <a:noFill/>
        </p:spPr>
        <p:txBody>
          <a:bodyPr>
            <a:spAutoFit/>
          </a:bodyPr>
          <a:lstStyle/>
          <a:p>
            <a:pPr>
              <a:defRPr/>
            </a:pPr>
            <a:r>
              <a:rPr lang="en-US" sz="1250" b="1" dirty="0">
                <a:solidFill>
                  <a:prstClr val="black"/>
                </a:solidFill>
              </a:rPr>
              <a:t>        UCN </a:t>
            </a:r>
          </a:p>
          <a:p>
            <a:pPr>
              <a:defRPr/>
            </a:pPr>
            <a:r>
              <a:rPr lang="en-US" sz="1250" b="1" dirty="0">
                <a:solidFill>
                  <a:prstClr val="black"/>
                </a:solidFill>
              </a:rPr>
              <a:t>  G145789PX </a:t>
            </a:r>
          </a:p>
          <a:p>
            <a:pPr>
              <a:defRPr/>
            </a:pPr>
            <a:r>
              <a:rPr lang="en-US" sz="1250" b="1" dirty="0">
                <a:solidFill>
                  <a:prstClr val="black"/>
                </a:solidFill>
              </a:rPr>
              <a:t>     FBI NGI </a:t>
            </a:r>
          </a:p>
        </p:txBody>
      </p:sp>
      <p:sp>
        <p:nvSpPr>
          <p:cNvPr id="26" name="Right Arrow 25"/>
          <p:cNvSpPr/>
          <p:nvPr/>
        </p:nvSpPr>
        <p:spPr>
          <a:xfrm rot="5400000">
            <a:off x="7431088" y="3810000"/>
            <a:ext cx="762000" cy="457200"/>
          </a:xfrm>
          <a:prstGeom prst="rightArrow">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solidFill>
                <a:prstClr val="black"/>
              </a:solidFill>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83C76AF6-58D1-48D9-9FBE-EEC1822BEC9A}"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r>
              <a:rPr lang="en-US" altLang="en-US" sz="4000" b="1" smtClean="0">
                <a:latin typeface="Times New Roman" pitchFamily="18" charset="0"/>
                <a:cs typeface="Times New Roman" pitchFamily="18" charset="0"/>
              </a:rPr>
              <a:t>Individual Is Arrested Out of State</a:t>
            </a:r>
          </a:p>
        </p:txBody>
      </p:sp>
      <p:pic>
        <p:nvPicPr>
          <p:cNvPr id="30723" name="Picture 20" descr="C:\Users\Jim\AppData\Local\Microsoft\Windows\Temporary Internet Files\Content.IE5\Z8MN549Y\MC900287435[1].wmf"/>
          <p:cNvPicPr>
            <a:picLocks noGrp="1" noChangeAspect="1" noChangeArrowheads="1"/>
          </p:cNvPicPr>
          <p:nvPr>
            <p:ph sz="quarter" idx="1"/>
          </p:nvPr>
        </p:nvPicPr>
        <p:blipFill>
          <a:blip r:embed="rId2" cstate="print"/>
          <a:srcRect/>
          <a:stretch>
            <a:fillRect/>
          </a:stretch>
        </p:blipFill>
        <p:spPr>
          <a:xfrm>
            <a:off x="381000" y="2209800"/>
            <a:ext cx="1674813" cy="1173163"/>
          </a:xfrm>
          <a:noFill/>
        </p:spPr>
      </p:pic>
      <p:sp>
        <p:nvSpPr>
          <p:cNvPr id="5" name="TextBox 4"/>
          <p:cNvSpPr txBox="1"/>
          <p:nvPr/>
        </p:nvSpPr>
        <p:spPr>
          <a:xfrm>
            <a:off x="76200" y="1600200"/>
            <a:ext cx="2971800" cy="646113"/>
          </a:xfrm>
          <a:prstGeom prst="rect">
            <a:avLst/>
          </a:prstGeom>
          <a:noFill/>
        </p:spPr>
        <p:txBody>
          <a:bodyPr>
            <a:spAutoFit/>
          </a:bodyPr>
          <a:lstStyle/>
          <a:p>
            <a:pPr>
              <a:defRPr/>
            </a:pPr>
            <a:r>
              <a:rPr lang="en-US" b="1" dirty="0">
                <a:solidFill>
                  <a:schemeClr val="tx2">
                    <a:lumMod val="50000"/>
                  </a:schemeClr>
                </a:solidFill>
              </a:rPr>
              <a:t>Out of State Law Enforcement</a:t>
            </a:r>
          </a:p>
        </p:txBody>
      </p:sp>
      <p:grpSp>
        <p:nvGrpSpPr>
          <p:cNvPr id="30725" name="Group 18"/>
          <p:cNvGrpSpPr>
            <a:grpSpLocks/>
          </p:cNvGrpSpPr>
          <p:nvPr/>
        </p:nvGrpSpPr>
        <p:grpSpPr bwMode="auto">
          <a:xfrm>
            <a:off x="2133600" y="1963738"/>
            <a:ext cx="755650" cy="817562"/>
            <a:chOff x="1912250" y="1817880"/>
            <a:chExt cx="755339" cy="818768"/>
          </a:xfrm>
        </p:grpSpPr>
        <p:pic>
          <p:nvPicPr>
            <p:cNvPr id="7" name="Picture 6"/>
            <p:cNvPicPr>
              <a:picLocks noChangeAspect="1" noChangeArrowheads="1"/>
            </p:cNvPicPr>
            <p:nvPr/>
          </p:nvPicPr>
          <p:blipFill>
            <a:blip r:embed="rId3" cstate="print"/>
            <a:srcRect/>
            <a:stretch>
              <a:fillRect/>
            </a:stretch>
          </p:blipFill>
          <p:spPr bwMode="auto">
            <a:xfrm>
              <a:off x="1918597" y="1817880"/>
              <a:ext cx="742644" cy="818768"/>
            </a:xfrm>
            <a:prstGeom prst="rect">
              <a:avLst/>
            </a:prstGeom>
            <a:ln>
              <a:noFill/>
            </a:ln>
            <a:effectLst>
              <a:outerShdw blurRad="292100" dist="139700" dir="2700000" algn="tl" rotWithShape="0">
                <a:srgbClr val="333333">
                  <a:alpha val="65000"/>
                </a:srgbClr>
              </a:outerShdw>
            </a:effectLst>
            <a:extLst/>
          </p:spPr>
        </p:pic>
        <p:sp>
          <p:nvSpPr>
            <p:cNvPr id="8" name="Rectangle 7"/>
            <p:cNvSpPr/>
            <p:nvPr/>
          </p:nvSpPr>
          <p:spPr>
            <a:xfrm>
              <a:off x="1902729" y="1835368"/>
              <a:ext cx="720428" cy="278223"/>
            </a:xfrm>
            <a:prstGeom prst="rect">
              <a:avLst/>
            </a:prstGeom>
            <a:noFill/>
          </p:spPr>
          <p:txBody>
            <a:bodyPr wrap="none">
              <a:spAutoFit/>
            </a:bodyPr>
            <a:lstStyle/>
            <a:p>
              <a:pPr algn="just">
                <a:defRPr/>
              </a:pPr>
              <a:r>
                <a:rPr lang="en-US" sz="1200" b="1" dirty="0">
                  <a:solidFill>
                    <a:srgbClr val="FF0000"/>
                  </a:solidFill>
                  <a:effectLst>
                    <a:outerShdw blurRad="38100" dist="38100" dir="2700000" algn="tl">
                      <a:srgbClr val="000000">
                        <a:alpha val="43137"/>
                      </a:srgbClr>
                    </a:outerShdw>
                  </a:effectLst>
                </a:rPr>
                <a:t>Criminal</a:t>
              </a:r>
              <a:endParaRPr lang="en-US" sz="1200" b="1" dirty="0">
                <a:solidFill>
                  <a:srgbClr val="FF0000"/>
                </a:solidFill>
              </a:endParaRPr>
            </a:p>
          </p:txBody>
        </p:sp>
      </p:grpSp>
      <p:pic>
        <p:nvPicPr>
          <p:cNvPr id="30726" name="Picture 2"/>
          <p:cNvPicPr>
            <a:picLocks noChangeAspect="1" noChangeArrowheads="1"/>
          </p:cNvPicPr>
          <p:nvPr/>
        </p:nvPicPr>
        <p:blipFill>
          <a:blip r:embed="rId4" cstate="print"/>
          <a:srcRect/>
          <a:stretch>
            <a:fillRect/>
          </a:stretch>
        </p:blipFill>
        <p:spPr bwMode="auto">
          <a:xfrm>
            <a:off x="381000" y="5257800"/>
            <a:ext cx="1643063" cy="914400"/>
          </a:xfrm>
          <a:prstGeom prst="rect">
            <a:avLst/>
          </a:prstGeom>
          <a:noFill/>
          <a:ln w="9525">
            <a:noFill/>
            <a:miter lim="800000"/>
            <a:headEnd/>
            <a:tailEnd/>
          </a:ln>
        </p:spPr>
      </p:pic>
      <p:sp>
        <p:nvSpPr>
          <p:cNvPr id="10" name="Rectangle 9"/>
          <p:cNvSpPr/>
          <p:nvPr/>
        </p:nvSpPr>
        <p:spPr>
          <a:xfrm>
            <a:off x="4002133" y="1622423"/>
            <a:ext cx="2011680" cy="2348295"/>
          </a:xfrm>
          <a:prstGeom prst="rect">
            <a:avLst/>
          </a:prstGeom>
          <a:solidFill>
            <a:schemeClr val="accent3">
              <a:lumMod val="60000"/>
              <a:lumOff val="40000"/>
            </a:schemeClr>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Flowchart: Process 10"/>
          <p:cNvSpPr/>
          <p:nvPr/>
        </p:nvSpPr>
        <p:spPr>
          <a:xfrm>
            <a:off x="6689725" y="1644650"/>
            <a:ext cx="1925638" cy="4867275"/>
          </a:xfrm>
          <a:prstGeom prst="flowChartProcess">
            <a:avLst/>
          </a:prstGeom>
          <a:gradFill>
            <a:gsLst>
              <a:gs pos="0">
                <a:schemeClr val="bg1">
                  <a:lumMod val="65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srgbClr val="FF0000"/>
              </a:solidFill>
            </a:endParaRPr>
          </a:p>
        </p:txBody>
      </p:sp>
      <p:sp>
        <p:nvSpPr>
          <p:cNvPr id="12" name="Rectangle 11"/>
          <p:cNvSpPr/>
          <p:nvPr/>
        </p:nvSpPr>
        <p:spPr>
          <a:xfrm>
            <a:off x="4040233" y="4114800"/>
            <a:ext cx="1935480" cy="2582565"/>
          </a:xfrm>
          <a:prstGeom prst="rect">
            <a:avLst/>
          </a:prstGeom>
          <a:solidFill>
            <a:schemeClr val="bg1">
              <a:lumMod val="85000"/>
            </a:schemeClr>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30734" name="Group 68"/>
          <p:cNvGrpSpPr>
            <a:grpSpLocks/>
          </p:cNvGrpSpPr>
          <p:nvPr/>
        </p:nvGrpSpPr>
        <p:grpSpPr bwMode="auto">
          <a:xfrm>
            <a:off x="6813550" y="2774950"/>
            <a:ext cx="804863" cy="819150"/>
            <a:chOff x="1773581" y="1821508"/>
            <a:chExt cx="805230" cy="818768"/>
          </a:xfrm>
        </p:grpSpPr>
        <p:pic>
          <p:nvPicPr>
            <p:cNvPr id="14" name="Picture 13"/>
            <p:cNvPicPr>
              <a:picLocks noChangeAspect="1" noChangeArrowheads="1"/>
            </p:cNvPicPr>
            <p:nvPr/>
          </p:nvPicPr>
          <p:blipFill>
            <a:blip r:embed="rId3" cstate="print"/>
            <a:srcRect/>
            <a:stretch>
              <a:fillRect/>
            </a:stretch>
          </p:blipFill>
          <p:spPr bwMode="auto">
            <a:xfrm>
              <a:off x="1835522" y="1821508"/>
              <a:ext cx="743289" cy="818768"/>
            </a:xfrm>
            <a:prstGeom prst="rect">
              <a:avLst/>
            </a:prstGeom>
            <a:ln>
              <a:noFill/>
            </a:ln>
            <a:effectLst>
              <a:outerShdw blurRad="292100" dist="139700" dir="2700000" algn="tl" rotWithShape="0">
                <a:srgbClr val="333333">
                  <a:alpha val="65000"/>
                </a:srgbClr>
              </a:outerShdw>
            </a:effectLst>
            <a:extLst/>
          </p:spPr>
        </p:pic>
        <p:sp>
          <p:nvSpPr>
            <p:cNvPr id="15" name="Rectangle 14"/>
            <p:cNvSpPr/>
            <p:nvPr/>
          </p:nvSpPr>
          <p:spPr>
            <a:xfrm>
              <a:off x="1773581" y="1843723"/>
              <a:ext cx="800465" cy="276096"/>
            </a:xfrm>
            <a:prstGeom prst="rect">
              <a:avLst/>
            </a:prstGeom>
            <a:noFill/>
          </p:spPr>
          <p:txBody>
            <a:bodyPr wrap="none">
              <a:spAutoFit/>
            </a:bodyPr>
            <a:lstStyle/>
            <a:p>
              <a:pPr algn="just">
                <a:defRPr/>
              </a:pPr>
              <a:r>
                <a:rPr lang="en-US" sz="1200" b="1" dirty="0">
                  <a:solidFill>
                    <a:srgbClr val="FF0000"/>
                  </a:solidFill>
                  <a:effectLst>
                    <a:outerShdw blurRad="38100" dist="38100" dir="2700000" algn="tl">
                      <a:srgbClr val="000000">
                        <a:alpha val="43137"/>
                      </a:srgbClr>
                    </a:outerShdw>
                  </a:effectLst>
                </a:rPr>
                <a:t>Criminal</a:t>
              </a:r>
              <a:endParaRPr lang="en-US" sz="1200" b="1" dirty="0">
                <a:solidFill>
                  <a:srgbClr val="FF0000"/>
                </a:solidFill>
              </a:endParaRPr>
            </a:p>
          </p:txBody>
        </p:sp>
      </p:grpSp>
      <p:grpSp>
        <p:nvGrpSpPr>
          <p:cNvPr id="16" name="Group 75"/>
          <p:cNvGrpSpPr/>
          <p:nvPr/>
        </p:nvGrpSpPr>
        <p:grpSpPr bwMode="auto">
          <a:xfrm rot="1672408">
            <a:off x="7654395" y="2742730"/>
            <a:ext cx="710345" cy="825836"/>
            <a:chOff x="2669517" y="3907751"/>
            <a:chExt cx="926540" cy="903302"/>
          </a:xfrm>
          <a:solidFill>
            <a:schemeClr val="tx2">
              <a:lumMod val="40000"/>
              <a:lumOff val="60000"/>
            </a:schemeClr>
          </a:solidFill>
        </p:grpSpPr>
        <p:pic>
          <p:nvPicPr>
            <p:cNvPr id="17" name="Picture 16"/>
            <p:cNvPicPr>
              <a:picLocks noChangeAspect="1" noChangeArrowheads="1"/>
            </p:cNvPicPr>
            <p:nvPr/>
          </p:nvPicPr>
          <p:blipFill>
            <a:blip r:embed="rId5" cstate="print">
              <a:extLst/>
            </a:blip>
            <a:srcRect/>
            <a:stretch>
              <a:fillRect/>
            </a:stretch>
          </p:blipFill>
          <p:spPr bwMode="auto">
            <a:xfrm rot="20749482">
              <a:off x="2669517" y="3907751"/>
              <a:ext cx="926540" cy="903302"/>
            </a:xfrm>
            <a:prstGeom prst="rect">
              <a:avLst/>
            </a:prstGeom>
            <a:grpFill/>
            <a:ln>
              <a:noFill/>
            </a:ln>
            <a:effectLst>
              <a:outerShdw blurRad="292100" dist="139700" dir="2700000" algn="tl" rotWithShape="0">
                <a:srgbClr val="333333">
                  <a:alpha val="65000"/>
                </a:srgbClr>
              </a:outerShdw>
            </a:effectLst>
            <a:extLst/>
          </p:spPr>
        </p:pic>
        <p:sp>
          <p:nvSpPr>
            <p:cNvPr id="18" name="Rectangle 17"/>
            <p:cNvSpPr/>
            <p:nvPr/>
          </p:nvSpPr>
          <p:spPr>
            <a:xfrm rot="20766659">
              <a:off x="2748387" y="3929167"/>
              <a:ext cx="734193" cy="336865"/>
            </a:xfrm>
            <a:prstGeom prst="rect">
              <a:avLst/>
            </a:prstGeom>
            <a:grpFill/>
          </p:spPr>
          <p:txBody>
            <a:bodyPr wrap="none">
              <a:spAutoFit/>
            </a:bodyPr>
            <a:lstStyle/>
            <a:p>
              <a:pPr algn="just">
                <a:defRPr/>
              </a:pPr>
              <a:r>
                <a:rPr lang="en-US" sz="1400" b="1" dirty="0"/>
                <a:t>Civil</a:t>
              </a:r>
            </a:p>
          </p:txBody>
        </p:sp>
      </p:grpSp>
      <p:sp>
        <p:nvSpPr>
          <p:cNvPr id="19" name="Rectangle 18"/>
          <p:cNvSpPr/>
          <p:nvPr/>
        </p:nvSpPr>
        <p:spPr>
          <a:xfrm>
            <a:off x="6689725" y="4984750"/>
            <a:ext cx="1920875" cy="1568450"/>
          </a:xfrm>
          <a:prstGeom prst="rect">
            <a:avLst/>
          </a:prstGeom>
          <a:solidFill>
            <a:schemeClr val="tx2">
              <a:lumMod val="40000"/>
              <a:lumOff val="60000"/>
            </a:schemeClr>
          </a:solidFill>
          <a:ln>
            <a:solidFill>
              <a:schemeClr val="tx1"/>
            </a:solidFill>
          </a:ln>
          <a:effectLst/>
        </p:spPr>
        <p:txBody>
          <a:bodyPr>
            <a:spAutoFit/>
          </a:bodyPr>
          <a:lstStyle/>
          <a:p>
            <a:pPr algn="ctr">
              <a:defRPr/>
            </a:pPr>
            <a:r>
              <a:rPr lang="en-US" sz="1600" b="1" dirty="0"/>
              <a:t>FBI NGI System will send a notification to the State Identification Bureau</a:t>
            </a:r>
          </a:p>
        </p:txBody>
      </p:sp>
      <p:sp>
        <p:nvSpPr>
          <p:cNvPr id="20" name="Rectangle 19"/>
          <p:cNvSpPr/>
          <p:nvPr/>
        </p:nvSpPr>
        <p:spPr>
          <a:xfrm>
            <a:off x="4170363" y="5070475"/>
            <a:ext cx="1676400" cy="1077913"/>
          </a:xfrm>
          <a:prstGeom prst="rect">
            <a:avLst/>
          </a:prstGeom>
          <a:solidFill>
            <a:schemeClr val="tx2">
              <a:lumMod val="40000"/>
              <a:lumOff val="60000"/>
            </a:schemeClr>
          </a:solidFill>
          <a:ln>
            <a:solidFill>
              <a:schemeClr val="tx1"/>
            </a:solidFill>
          </a:ln>
          <a:effectLst/>
        </p:spPr>
        <p:txBody>
          <a:bodyPr>
            <a:spAutoFit/>
          </a:bodyPr>
          <a:lstStyle/>
          <a:p>
            <a:pPr algn="ctr">
              <a:defRPr/>
            </a:pPr>
            <a:r>
              <a:rPr lang="en-US" sz="1600" b="1" dirty="0"/>
              <a:t>Notification to</a:t>
            </a:r>
          </a:p>
          <a:p>
            <a:pPr algn="ctr">
              <a:defRPr/>
            </a:pPr>
            <a:r>
              <a:rPr lang="en-US" sz="1600" b="1" dirty="0"/>
              <a:t>Child Care Agency</a:t>
            </a:r>
          </a:p>
          <a:p>
            <a:pPr algn="ctr">
              <a:defRPr/>
            </a:pPr>
            <a:r>
              <a:rPr lang="en-US" sz="1600" b="1" dirty="0"/>
              <a:t> </a:t>
            </a:r>
          </a:p>
        </p:txBody>
      </p:sp>
      <p:sp>
        <p:nvSpPr>
          <p:cNvPr id="30738" name="TextBox 59"/>
          <p:cNvSpPr txBox="1">
            <a:spLocks noChangeArrowheads="1"/>
          </p:cNvSpPr>
          <p:nvPr/>
        </p:nvSpPr>
        <p:spPr bwMode="auto">
          <a:xfrm>
            <a:off x="4056063" y="3271838"/>
            <a:ext cx="1905000" cy="461962"/>
          </a:xfrm>
          <a:prstGeom prst="rect">
            <a:avLst/>
          </a:prstGeom>
          <a:solidFill>
            <a:srgbClr val="92D050"/>
          </a:solidFill>
          <a:ln w="9525">
            <a:solidFill>
              <a:schemeClr val="tx1"/>
            </a:solidFill>
            <a:miter lim="800000"/>
            <a:headEnd/>
            <a:tailEnd/>
          </a:ln>
        </p:spPr>
        <p:txBody>
          <a:bodyPr>
            <a:spAutoFit/>
          </a:bodyPr>
          <a:lstStyle/>
          <a:p>
            <a:pPr eaLnBrk="1" hangingPunct="1"/>
            <a:r>
              <a:rPr lang="en-US" altLang="en-US" sz="1200" b="1">
                <a:latin typeface="Arial" charset="0"/>
              </a:rPr>
              <a:t>Positive ID Response/ Biographic Info Only</a:t>
            </a:r>
          </a:p>
        </p:txBody>
      </p:sp>
      <p:grpSp>
        <p:nvGrpSpPr>
          <p:cNvPr id="30739" name="Group 18"/>
          <p:cNvGrpSpPr>
            <a:grpSpLocks/>
          </p:cNvGrpSpPr>
          <p:nvPr/>
        </p:nvGrpSpPr>
        <p:grpSpPr bwMode="auto">
          <a:xfrm>
            <a:off x="4591050" y="2170113"/>
            <a:ext cx="788988" cy="1030287"/>
            <a:chOff x="1873413" y="1835369"/>
            <a:chExt cx="787828" cy="1031579"/>
          </a:xfrm>
        </p:grpSpPr>
        <p:pic>
          <p:nvPicPr>
            <p:cNvPr id="23" name="Picture 22"/>
            <p:cNvPicPr>
              <a:picLocks noChangeAspect="1" noChangeArrowheads="1"/>
            </p:cNvPicPr>
            <p:nvPr/>
          </p:nvPicPr>
          <p:blipFill>
            <a:blip r:embed="rId3" cstate="print"/>
            <a:srcRect/>
            <a:stretch>
              <a:fillRect/>
            </a:stretch>
          </p:blipFill>
          <p:spPr bwMode="auto">
            <a:xfrm>
              <a:off x="1919383" y="2048361"/>
              <a:ext cx="741858" cy="818587"/>
            </a:xfrm>
            <a:prstGeom prst="rect">
              <a:avLst/>
            </a:prstGeom>
            <a:ln>
              <a:noFill/>
            </a:ln>
            <a:effectLst>
              <a:outerShdw blurRad="292100" dist="139700" dir="2700000" algn="tl" rotWithShape="0">
                <a:srgbClr val="333333">
                  <a:alpha val="65000"/>
                </a:srgbClr>
              </a:outerShdw>
            </a:effectLst>
            <a:extLst/>
          </p:spPr>
        </p:pic>
        <p:sp>
          <p:nvSpPr>
            <p:cNvPr id="24" name="Rectangle 23"/>
            <p:cNvSpPr/>
            <p:nvPr/>
          </p:nvSpPr>
          <p:spPr>
            <a:xfrm>
              <a:off x="1873413" y="1835369"/>
              <a:ext cx="778317" cy="262265"/>
            </a:xfrm>
            <a:prstGeom prst="rect">
              <a:avLst/>
            </a:prstGeom>
            <a:noFill/>
          </p:spPr>
          <p:txBody>
            <a:bodyPr wrap="none">
              <a:spAutoFit/>
            </a:bodyPr>
            <a:lstStyle/>
            <a:p>
              <a:pPr algn="just">
                <a:defRPr/>
              </a:pPr>
              <a:r>
                <a:rPr lang="en-US" sz="1100" b="1" dirty="0">
                  <a:solidFill>
                    <a:srgbClr val="FF0000"/>
                  </a:solidFill>
                  <a:effectLst>
                    <a:outerShdw blurRad="38100" dist="38100" dir="2700000" algn="tl">
                      <a:srgbClr val="000000">
                        <a:alpha val="43137"/>
                      </a:srgbClr>
                    </a:outerShdw>
                  </a:effectLst>
                </a:rPr>
                <a:t>Criminal</a:t>
              </a:r>
              <a:endParaRPr lang="en-US" sz="1100" b="1" dirty="0">
                <a:solidFill>
                  <a:srgbClr val="FF0000"/>
                </a:solidFill>
              </a:endParaRPr>
            </a:p>
          </p:txBody>
        </p:sp>
      </p:grpSp>
      <p:sp>
        <p:nvSpPr>
          <p:cNvPr id="30740" name="TextBox 45"/>
          <p:cNvSpPr txBox="1">
            <a:spLocks noChangeArrowheads="1"/>
          </p:cNvSpPr>
          <p:nvPr/>
        </p:nvSpPr>
        <p:spPr bwMode="auto">
          <a:xfrm>
            <a:off x="4056063" y="1652588"/>
            <a:ext cx="1957387" cy="601662"/>
          </a:xfrm>
          <a:prstGeom prst="rect">
            <a:avLst/>
          </a:prstGeom>
          <a:noFill/>
          <a:ln w="9525">
            <a:noFill/>
            <a:miter lim="800000"/>
            <a:headEnd/>
            <a:tailEnd/>
          </a:ln>
        </p:spPr>
        <p:txBody>
          <a:bodyPr>
            <a:spAutoFit/>
          </a:bodyPr>
          <a:lstStyle/>
          <a:p>
            <a:pPr algn="ctr"/>
            <a:r>
              <a:rPr lang="en-US" altLang="en-US" sz="1100" b="1"/>
              <a:t>Out of State </a:t>
            </a:r>
          </a:p>
          <a:p>
            <a:pPr algn="ctr"/>
            <a:r>
              <a:rPr lang="en-US" altLang="en-US" sz="1100" b="1"/>
              <a:t>State Identification Bureau</a:t>
            </a:r>
          </a:p>
        </p:txBody>
      </p:sp>
      <p:sp>
        <p:nvSpPr>
          <p:cNvPr id="30741" name="TextBox 53"/>
          <p:cNvSpPr txBox="1">
            <a:spLocks noChangeArrowheads="1"/>
          </p:cNvSpPr>
          <p:nvPr/>
        </p:nvSpPr>
        <p:spPr bwMode="auto">
          <a:xfrm>
            <a:off x="4295775" y="4176713"/>
            <a:ext cx="1371600" cy="646112"/>
          </a:xfrm>
          <a:prstGeom prst="rect">
            <a:avLst/>
          </a:prstGeom>
          <a:noFill/>
          <a:ln w="9525">
            <a:noFill/>
            <a:miter lim="800000"/>
            <a:headEnd/>
            <a:tailEnd/>
          </a:ln>
        </p:spPr>
        <p:txBody>
          <a:bodyPr>
            <a:spAutoFit/>
          </a:bodyPr>
          <a:lstStyle/>
          <a:p>
            <a:pPr algn="ctr"/>
            <a:r>
              <a:rPr lang="en-US" altLang="en-US" sz="1200" b="1"/>
              <a:t>State Identification Bureau</a:t>
            </a:r>
          </a:p>
        </p:txBody>
      </p:sp>
      <p:sp>
        <p:nvSpPr>
          <p:cNvPr id="27" name="TextBox 26"/>
          <p:cNvSpPr txBox="1"/>
          <p:nvPr/>
        </p:nvSpPr>
        <p:spPr>
          <a:xfrm>
            <a:off x="7226300" y="1906588"/>
            <a:ext cx="928688" cy="523875"/>
          </a:xfrm>
          <a:prstGeom prst="rect">
            <a:avLst/>
          </a:prstGeom>
          <a:noFill/>
        </p:spPr>
        <p:txBody>
          <a:bodyPr>
            <a:spAutoFit/>
          </a:bodyPr>
          <a:lstStyle/>
          <a:p>
            <a:pPr>
              <a:defRPr/>
            </a:pPr>
            <a:r>
              <a:rPr lang="en-US" sz="2800" b="1" dirty="0">
                <a:solidFill>
                  <a:schemeClr val="bg1"/>
                </a:solidFill>
                <a:effectLst>
                  <a:outerShdw blurRad="38100" dist="38100" dir="2700000" algn="tl">
                    <a:srgbClr val="000000">
                      <a:alpha val="43137"/>
                    </a:srgbClr>
                  </a:outerShdw>
                </a:effectLst>
              </a:rPr>
              <a:t> </a:t>
            </a:r>
            <a:r>
              <a:rPr lang="en-US" sz="1200" b="1" dirty="0">
                <a:effectLst>
                  <a:outerShdw blurRad="38100" dist="38100" dir="2700000" algn="tl">
                    <a:srgbClr val="000000">
                      <a:alpha val="43137"/>
                    </a:srgbClr>
                  </a:outerShdw>
                </a:effectLst>
              </a:rPr>
              <a:t>FBI</a:t>
            </a:r>
            <a:r>
              <a:rPr lang="en-US" sz="1200" b="1" dirty="0">
                <a:solidFill>
                  <a:schemeClr val="bg1"/>
                </a:solidFill>
                <a:effectLst>
                  <a:outerShdw blurRad="38100" dist="38100" dir="2700000" algn="tl">
                    <a:srgbClr val="000000">
                      <a:alpha val="43137"/>
                    </a:srgbClr>
                  </a:outerShdw>
                </a:effectLst>
              </a:rPr>
              <a:t> </a:t>
            </a:r>
            <a:r>
              <a:rPr lang="en-US" sz="1200" b="1" dirty="0"/>
              <a:t>NGI</a:t>
            </a:r>
          </a:p>
        </p:txBody>
      </p:sp>
      <p:sp>
        <p:nvSpPr>
          <p:cNvPr id="28" name="Right Arrow 27"/>
          <p:cNvSpPr/>
          <p:nvPr/>
        </p:nvSpPr>
        <p:spPr>
          <a:xfrm rot="11224200" flipH="1">
            <a:off x="2127250" y="3170238"/>
            <a:ext cx="1763713" cy="457200"/>
          </a:xfrm>
          <a:prstGeom prst="rightArrow">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sp>
        <p:nvSpPr>
          <p:cNvPr id="29" name="Right Arrow 28"/>
          <p:cNvSpPr/>
          <p:nvPr/>
        </p:nvSpPr>
        <p:spPr>
          <a:xfrm rot="10800000" flipH="1">
            <a:off x="2895600" y="2257425"/>
            <a:ext cx="1119188" cy="457200"/>
          </a:xfrm>
          <a:prstGeom prst="rightArrow">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sp>
        <p:nvSpPr>
          <p:cNvPr id="30" name="Right Arrow 29"/>
          <p:cNvSpPr/>
          <p:nvPr/>
        </p:nvSpPr>
        <p:spPr>
          <a:xfrm flipH="1">
            <a:off x="5961063" y="5176838"/>
            <a:ext cx="700087" cy="457200"/>
          </a:xfrm>
          <a:prstGeom prst="rightArrow">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sp>
        <p:nvSpPr>
          <p:cNvPr id="31" name="Right Arrow 30"/>
          <p:cNvSpPr/>
          <p:nvPr/>
        </p:nvSpPr>
        <p:spPr>
          <a:xfrm flipH="1">
            <a:off x="2306638" y="5486400"/>
            <a:ext cx="1763712" cy="457200"/>
          </a:xfrm>
          <a:prstGeom prst="rightArrow">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sp>
        <p:nvSpPr>
          <p:cNvPr id="32" name="Right Arrow 31"/>
          <p:cNvSpPr/>
          <p:nvPr/>
        </p:nvSpPr>
        <p:spPr>
          <a:xfrm rot="10800000" flipH="1">
            <a:off x="6013450" y="2235200"/>
            <a:ext cx="676275" cy="457200"/>
          </a:xfrm>
          <a:prstGeom prst="rightArrow">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sp>
        <p:nvSpPr>
          <p:cNvPr id="33" name="Right Arrow 32"/>
          <p:cNvSpPr/>
          <p:nvPr/>
        </p:nvSpPr>
        <p:spPr>
          <a:xfrm rot="16200000" flipH="1">
            <a:off x="7051675" y="4084638"/>
            <a:ext cx="1343025" cy="457200"/>
          </a:xfrm>
          <a:prstGeom prst="rightArrow">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sp>
        <p:nvSpPr>
          <p:cNvPr id="34" name="Right Arrow 33"/>
          <p:cNvSpPr/>
          <p:nvPr/>
        </p:nvSpPr>
        <p:spPr>
          <a:xfrm rot="10800000" flipH="1">
            <a:off x="5973763" y="3289300"/>
            <a:ext cx="715962" cy="457200"/>
          </a:xfrm>
          <a:prstGeom prst="rightArrow">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994084A0-1A6B-4DEA-998A-E3BBBEFE9572}"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r>
              <a:rPr lang="en-US" altLang="en-US" sz="3200" smtClean="0"/>
              <a:t>   </a:t>
            </a:r>
            <a:r>
              <a:rPr lang="en-US" altLang="en-US" sz="2800" b="1" smtClean="0">
                <a:latin typeface="Times New Roman" pitchFamily="18" charset="0"/>
                <a:cs typeface="Times New Roman" pitchFamily="18" charset="0"/>
              </a:rPr>
              <a:t>Non-Criminal Justice Rap Back Quick Facts</a:t>
            </a:r>
          </a:p>
        </p:txBody>
      </p:sp>
      <p:sp>
        <p:nvSpPr>
          <p:cNvPr id="3" name="Content Placeholder 2"/>
          <p:cNvSpPr>
            <a:spLocks noGrp="1"/>
          </p:cNvSpPr>
          <p:nvPr>
            <p:ph sz="quarter" idx="1"/>
          </p:nvPr>
        </p:nvSpPr>
        <p:spPr>
          <a:xfrm>
            <a:off x="609600" y="1524000"/>
            <a:ext cx="8153400" cy="4876800"/>
          </a:xfrm>
        </p:spPr>
        <p:txBody>
          <a:bodyPr/>
          <a:lstStyle/>
          <a:p>
            <a:pPr lvl="1">
              <a:lnSpc>
                <a:spcPct val="150000"/>
              </a:lnSpc>
              <a:spcBef>
                <a:spcPts val="0"/>
              </a:spcBef>
              <a:spcAft>
                <a:spcPts val="600"/>
              </a:spcAft>
              <a:buClrTx/>
              <a:buFont typeface="Wingdings" panose="05000000000000000000" pitchFamily="2" charset="2"/>
              <a:buChar char="Ø"/>
              <a:defRPr/>
            </a:pPr>
            <a:r>
              <a:rPr lang="en-US" sz="1600" kern="0" dirty="0" smtClean="0">
                <a:latin typeface="Times New Roman" panose="02020603050405020304" pitchFamily="18" charset="0"/>
                <a:cs typeface="Times New Roman" panose="02020603050405020304" pitchFamily="18" charset="0"/>
              </a:rPr>
              <a:t>There is no fee for the Rap Back subscription </a:t>
            </a:r>
            <a:endParaRPr lang="en-US" sz="1600" kern="0" dirty="0">
              <a:latin typeface="Times New Roman" panose="02020603050405020304" pitchFamily="18" charset="0"/>
              <a:cs typeface="Times New Roman" panose="02020603050405020304" pitchFamily="18" charset="0"/>
            </a:endParaRPr>
          </a:p>
          <a:p>
            <a:pPr lvl="1">
              <a:lnSpc>
                <a:spcPct val="150000"/>
              </a:lnSpc>
              <a:spcBef>
                <a:spcPts val="0"/>
              </a:spcBef>
              <a:spcAft>
                <a:spcPts val="600"/>
              </a:spcAft>
              <a:buClrTx/>
              <a:buFont typeface="Wingdings" panose="05000000000000000000" pitchFamily="2" charset="2"/>
              <a:buChar char="Ø"/>
              <a:defRPr/>
            </a:pPr>
            <a:r>
              <a:rPr lang="en-US" sz="1800" kern="0" dirty="0" smtClean="0">
                <a:latin typeface="Times New Roman" panose="02020603050405020304" pitchFamily="18" charset="0"/>
                <a:cs typeface="Times New Roman" panose="02020603050405020304" pitchFamily="18" charset="0"/>
              </a:rPr>
              <a:t>The agencies will set the subscription in a web base portal application called S.A.M. </a:t>
            </a:r>
            <a:endParaRPr lang="en-US" sz="1800" kern="0" dirty="0">
              <a:latin typeface="Times New Roman" panose="02020603050405020304" pitchFamily="18" charset="0"/>
              <a:cs typeface="Times New Roman" panose="02020603050405020304" pitchFamily="18" charset="0"/>
            </a:endParaRPr>
          </a:p>
          <a:p>
            <a:pPr lvl="1">
              <a:lnSpc>
                <a:spcPct val="150000"/>
              </a:lnSpc>
              <a:spcBef>
                <a:spcPts val="0"/>
              </a:spcBef>
              <a:spcAft>
                <a:spcPts val="600"/>
              </a:spcAft>
              <a:buClrTx/>
              <a:buFont typeface="Wingdings" panose="05000000000000000000" pitchFamily="2" charset="2"/>
              <a:buChar char="Ø"/>
              <a:defRPr/>
            </a:pPr>
            <a:r>
              <a:rPr lang="en-US" sz="1600" kern="0" dirty="0" smtClean="0">
                <a:latin typeface="Times New Roman" panose="02020603050405020304" pitchFamily="18" charset="0"/>
                <a:cs typeface="Times New Roman" panose="02020603050405020304" pitchFamily="18" charset="0"/>
              </a:rPr>
              <a:t>The subscription must be validated every year as long as the employee remains employed there.  </a:t>
            </a:r>
          </a:p>
          <a:p>
            <a:pPr lvl="1">
              <a:lnSpc>
                <a:spcPct val="150000"/>
              </a:lnSpc>
              <a:spcBef>
                <a:spcPts val="0"/>
              </a:spcBef>
              <a:spcAft>
                <a:spcPts val="600"/>
              </a:spcAft>
              <a:buClrTx/>
              <a:buFont typeface="Wingdings" panose="05000000000000000000" pitchFamily="2" charset="2"/>
              <a:buChar char="Ø"/>
              <a:defRPr/>
            </a:pPr>
            <a:r>
              <a:rPr lang="en-US" sz="1600" kern="0" dirty="0" smtClean="0">
                <a:latin typeface="Times New Roman" panose="02020603050405020304" pitchFamily="18" charset="0"/>
                <a:cs typeface="Times New Roman" panose="02020603050405020304" pitchFamily="18" charset="0"/>
              </a:rPr>
              <a:t>If there is no activity after 3 years, the subscription will automatically be deactivated.</a:t>
            </a:r>
          </a:p>
          <a:p>
            <a:pPr lvl="1">
              <a:lnSpc>
                <a:spcPct val="150000"/>
              </a:lnSpc>
              <a:spcBef>
                <a:spcPts val="0"/>
              </a:spcBef>
              <a:spcAft>
                <a:spcPts val="600"/>
              </a:spcAft>
              <a:buClrTx/>
              <a:buFont typeface="Wingdings" panose="05000000000000000000" pitchFamily="2" charset="2"/>
              <a:buChar char="Ø"/>
              <a:defRPr/>
            </a:pPr>
            <a:r>
              <a:rPr lang="en-US" sz="1600" kern="0" dirty="0" smtClean="0">
                <a:latin typeface="Times New Roman" panose="02020603050405020304" pitchFamily="18" charset="0"/>
                <a:cs typeface="Times New Roman" panose="02020603050405020304" pitchFamily="18" charset="0"/>
              </a:rPr>
              <a:t>When the employee resigns or is terminated, it is the agencies responsible to deactivate that applicant off your employees roster</a:t>
            </a:r>
            <a:endParaRPr lang="en-US" sz="1800" kern="0" dirty="0">
              <a:latin typeface="Times New Roman" panose="02020603050405020304" pitchFamily="18" charset="0"/>
              <a:cs typeface="Times New Roman" panose="02020603050405020304" pitchFamily="18" charset="0"/>
            </a:endParaRPr>
          </a:p>
          <a:p>
            <a:pPr marL="0" indent="0" algn="ctr">
              <a:spcBef>
                <a:spcPts val="0"/>
              </a:spcBef>
              <a:spcAft>
                <a:spcPts val="600"/>
              </a:spcAft>
              <a:buClrTx/>
              <a:buFont typeface="Wingdings" pitchFamily="2" charset="2"/>
              <a:buNone/>
              <a:defRPr/>
            </a:pPr>
            <a:endParaRPr lang="en-US" sz="1800" b="1" i="1" u="sng" kern="0" dirty="0">
              <a:solidFill>
                <a:srgbClr val="FF0000"/>
              </a:solidFill>
              <a:latin typeface="Times New Roman" panose="02020603050405020304" pitchFamily="18" charset="0"/>
              <a:cs typeface="Times New Roman" panose="02020603050405020304" pitchFamily="18" charset="0"/>
            </a:endParaRPr>
          </a:p>
          <a:p>
            <a:pPr marL="0" indent="0" algn="ctr">
              <a:spcBef>
                <a:spcPts val="0"/>
              </a:spcBef>
              <a:spcAft>
                <a:spcPts val="600"/>
              </a:spcAft>
              <a:buClrTx/>
              <a:buFont typeface="Wingdings" pitchFamily="2" charset="2"/>
              <a:buNone/>
              <a:defRPr/>
            </a:pPr>
            <a:r>
              <a:rPr lang="en-US" sz="1800" b="1" i="1" kern="0" dirty="0">
                <a:solidFill>
                  <a:srgbClr val="FF0000"/>
                </a:solidFill>
                <a:latin typeface="Times New Roman" panose="02020603050405020304" pitchFamily="18" charset="0"/>
                <a:cs typeface="Times New Roman" panose="02020603050405020304" pitchFamily="18" charset="0"/>
              </a:rPr>
              <a:t>“Lifetime” refers to the time the individual is in a position of public trust   </a:t>
            </a:r>
          </a:p>
          <a:p>
            <a:pPr marL="0" indent="0" algn="ctr">
              <a:spcBef>
                <a:spcPts val="0"/>
              </a:spcBef>
              <a:spcAft>
                <a:spcPts val="600"/>
              </a:spcAft>
              <a:buClrTx/>
              <a:buFont typeface="Wingdings" pitchFamily="2" charset="2"/>
              <a:buNone/>
              <a:defRPr/>
            </a:pPr>
            <a:r>
              <a:rPr lang="en-US" sz="1800" b="1" i="1" kern="0" dirty="0">
                <a:solidFill>
                  <a:srgbClr val="FF0000"/>
                </a:solidFill>
                <a:latin typeface="Times New Roman" panose="02020603050405020304" pitchFamily="18" charset="0"/>
                <a:cs typeface="Times New Roman" panose="02020603050405020304" pitchFamily="18" charset="0"/>
              </a:rPr>
              <a:t>with the agency</a:t>
            </a:r>
            <a:r>
              <a:rPr lang="en-US" sz="1800" b="1" kern="0" dirty="0">
                <a:solidFill>
                  <a:srgbClr val="FF0000"/>
                </a:solidFill>
                <a:latin typeface="Times New Roman" panose="02020603050405020304" pitchFamily="18" charset="0"/>
                <a:cs typeface="Times New Roman" panose="02020603050405020304" pitchFamily="18" charset="0"/>
              </a:rPr>
              <a:t>*</a:t>
            </a:r>
          </a:p>
          <a:p>
            <a:pPr>
              <a:defRPr/>
            </a:pP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497720FE-0A98-41D8-BC4D-87C5778B0D03}"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pPr eaLnBrk="1" hangingPunct="1"/>
            <a:r>
              <a:rPr lang="en-US" altLang="en-US" smtClean="0"/>
              <a:t>                </a:t>
            </a:r>
            <a:r>
              <a:rPr lang="en-US" altLang="en-US" sz="4000" b="1" smtClean="0">
                <a:latin typeface="Times New Roman" pitchFamily="18" charset="0"/>
                <a:cs typeface="Times New Roman" pitchFamily="18" charset="0"/>
              </a:rPr>
              <a:t>QUESTIONS</a:t>
            </a:r>
          </a:p>
        </p:txBody>
      </p:sp>
      <p:pic>
        <p:nvPicPr>
          <p:cNvPr id="32771" name="Picture 4" descr="MCj00787110000[1]"/>
          <p:cNvPicPr>
            <a:picLocks noGrp="1" noChangeAspect="1" noChangeArrowheads="1"/>
          </p:cNvPicPr>
          <p:nvPr>
            <p:ph sz="quarter" idx="1"/>
          </p:nvPr>
        </p:nvPicPr>
        <p:blipFill>
          <a:blip r:embed="rId2" cstate="print"/>
          <a:srcRect/>
          <a:stretch>
            <a:fillRect/>
          </a:stretch>
        </p:blipFill>
        <p:spPr>
          <a:xfrm>
            <a:off x="3878263" y="1881188"/>
            <a:ext cx="1622425" cy="3933825"/>
          </a:xfrm>
          <a:noFill/>
        </p:spPr>
      </p:pic>
      <p:sp>
        <p:nvSpPr>
          <p:cNvPr id="2" name="Slide Number Placeholder 1"/>
          <p:cNvSpPr>
            <a:spLocks noGrp="1"/>
          </p:cNvSpPr>
          <p:nvPr>
            <p:ph type="sldNum" sz="quarter" idx="12"/>
          </p:nvPr>
        </p:nvSpPr>
        <p:spPr/>
        <p:txBody>
          <a:bodyPr>
            <a:normAutofit fontScale="85000" lnSpcReduction="20000"/>
          </a:bodyPr>
          <a:lstStyle/>
          <a:p>
            <a:pPr>
              <a:defRPr/>
            </a:pPr>
            <a:fld id="{D3CA0CCA-A568-44AD-AF5F-A72092676908}"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55000" contrast="-67000"/>
          </a:blip>
          <a:srcRect/>
          <a:stretch>
            <a:fillRect/>
          </a:stretch>
        </p:blipFill>
        <p:spPr bwMode="auto">
          <a:xfrm>
            <a:off x="2362200" y="1752600"/>
            <a:ext cx="4419600" cy="4419600"/>
          </a:xfrm>
          <a:prstGeom prst="rect">
            <a:avLst/>
          </a:prstGeom>
          <a:ln>
            <a:noFill/>
          </a:ln>
          <a:effectLst>
            <a:softEdge rad="112500"/>
          </a:effectLst>
        </p:spPr>
      </p:pic>
      <p:sp>
        <p:nvSpPr>
          <p:cNvPr id="33795" name="Title 1"/>
          <p:cNvSpPr>
            <a:spLocks noGrp="1"/>
          </p:cNvSpPr>
          <p:nvPr>
            <p:ph type="title"/>
          </p:nvPr>
        </p:nvSpPr>
        <p:spPr>
          <a:xfrm>
            <a:off x="612775" y="228600"/>
            <a:ext cx="8153400" cy="990600"/>
          </a:xfrm>
        </p:spPr>
        <p:txBody>
          <a:bodyPr/>
          <a:lstStyle/>
          <a:p>
            <a:r>
              <a:rPr lang="en-US" altLang="en-US" sz="3200" smtClean="0"/>
              <a:t>      </a:t>
            </a:r>
            <a:r>
              <a:rPr lang="en-US" altLang="en-US" sz="3200" b="1" smtClean="0">
                <a:latin typeface="Times New Roman" pitchFamily="18" charset="0"/>
                <a:cs typeface="Times New Roman" pitchFamily="18" charset="0"/>
              </a:rPr>
              <a:t>CJIS Customer Response Services Dept.</a:t>
            </a:r>
          </a:p>
        </p:txBody>
      </p:sp>
      <p:sp>
        <p:nvSpPr>
          <p:cNvPr id="33796" name="Content Placeholder 2"/>
          <p:cNvSpPr>
            <a:spLocks noGrp="1"/>
          </p:cNvSpPr>
          <p:nvPr>
            <p:ph sz="quarter" idx="1"/>
          </p:nvPr>
        </p:nvSpPr>
        <p:spPr>
          <a:xfrm>
            <a:off x="612775" y="1600200"/>
            <a:ext cx="8153400" cy="4495800"/>
          </a:xfrm>
        </p:spPr>
        <p:txBody>
          <a:bodyPr/>
          <a:lstStyle/>
          <a:p>
            <a:pPr algn="ctr" eaLnBrk="1" hangingPunct="1">
              <a:buFont typeface="Wingdings" pitchFamily="2" charset="2"/>
              <a:buNone/>
            </a:pPr>
            <a:endParaRPr lang="en-US" altLang="en-US" b="1" smtClean="0"/>
          </a:p>
          <a:p>
            <a:pPr algn="ctr" eaLnBrk="1" hangingPunct="1">
              <a:buFont typeface="Wingdings" pitchFamily="2" charset="2"/>
              <a:buNone/>
            </a:pPr>
            <a:r>
              <a:rPr lang="en-US" altLang="en-US" b="1" smtClean="0">
                <a:latin typeface="Times New Roman" pitchFamily="18" charset="0"/>
                <a:cs typeface="Times New Roman" pitchFamily="18" charset="0"/>
              </a:rPr>
              <a:t>410-764-4501</a:t>
            </a:r>
          </a:p>
          <a:p>
            <a:pPr algn="ctr" eaLnBrk="1" hangingPunct="1">
              <a:buFont typeface="Wingdings" pitchFamily="2" charset="2"/>
              <a:buNone/>
            </a:pPr>
            <a:r>
              <a:rPr lang="en-US" altLang="en-US" b="1" smtClean="0">
                <a:latin typeface="Times New Roman" pitchFamily="18" charset="0"/>
                <a:cs typeface="Times New Roman" pitchFamily="18" charset="0"/>
              </a:rPr>
              <a:t>Toll Free Number</a:t>
            </a:r>
          </a:p>
          <a:p>
            <a:pPr algn="ctr" eaLnBrk="1" hangingPunct="1">
              <a:buFont typeface="Wingdings" pitchFamily="2" charset="2"/>
              <a:buNone/>
            </a:pPr>
            <a:r>
              <a:rPr lang="en-US" altLang="en-US" b="1" smtClean="0">
                <a:latin typeface="Times New Roman" pitchFamily="18" charset="0"/>
                <a:cs typeface="Times New Roman" pitchFamily="18" charset="0"/>
              </a:rPr>
              <a:t>1-888-795-0011</a:t>
            </a:r>
          </a:p>
          <a:p>
            <a:pPr algn="ctr" eaLnBrk="1" hangingPunct="1">
              <a:buFont typeface="Wingdings" pitchFamily="2" charset="2"/>
              <a:buNone/>
            </a:pPr>
            <a:r>
              <a:rPr lang="en-US" altLang="en-US" b="1" smtClean="0">
                <a:latin typeface="Times New Roman" pitchFamily="18" charset="0"/>
                <a:cs typeface="Times New Roman" pitchFamily="18" charset="0"/>
              </a:rPr>
              <a:t>6776 Reisterstown Road, Suite 205</a:t>
            </a:r>
          </a:p>
          <a:p>
            <a:pPr algn="ctr" eaLnBrk="1" hangingPunct="1">
              <a:buFont typeface="Wingdings" pitchFamily="2" charset="2"/>
              <a:buNone/>
            </a:pPr>
            <a:r>
              <a:rPr lang="en-US" altLang="en-US" b="1" smtClean="0">
                <a:latin typeface="Times New Roman" pitchFamily="18" charset="0"/>
                <a:cs typeface="Times New Roman" pitchFamily="18" charset="0"/>
              </a:rPr>
              <a:t>Baltimore, Md. 21215</a:t>
            </a:r>
          </a:p>
          <a:p>
            <a:pPr algn="ctr" eaLnBrk="1" hangingPunct="1">
              <a:buFont typeface="Wingdings" pitchFamily="2" charset="2"/>
              <a:buNone/>
            </a:pPr>
            <a:r>
              <a:rPr lang="en-US" altLang="en-US" b="1" u="sng" smtClean="0">
                <a:solidFill>
                  <a:srgbClr val="FF0000"/>
                </a:solidFill>
                <a:latin typeface="Times New Roman" pitchFamily="18" charset="0"/>
                <a:cs typeface="Times New Roman" pitchFamily="18" charset="0"/>
                <a:hlinkClick r:id="rId3"/>
              </a:rPr>
              <a:t>www.dpscs.maryland.gov</a:t>
            </a:r>
            <a:endParaRPr lang="en-US" altLang="en-US" b="1" u="sng" smtClean="0">
              <a:solidFill>
                <a:srgbClr val="FF00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A0AE55ED-C371-4BBD-BB06-F36B820D5D50}"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2775" y="228600"/>
            <a:ext cx="8153400" cy="990600"/>
          </a:xfrm>
        </p:spPr>
        <p:txBody>
          <a:bodyPr/>
          <a:lstStyle/>
          <a:p>
            <a:pPr eaLnBrk="1" hangingPunct="1"/>
            <a:r>
              <a:rPr lang="en-US" altLang="en-US" sz="4000" b="1" smtClean="0">
                <a:latin typeface="Times New Roman" pitchFamily="18" charset="0"/>
                <a:cs typeface="Times New Roman" pitchFamily="18" charset="0"/>
              </a:rPr>
              <a:t>Our Responsibility As An Agency</a:t>
            </a:r>
          </a:p>
        </p:txBody>
      </p:sp>
      <p:sp>
        <p:nvSpPr>
          <p:cNvPr id="4" name="Slide Number Placeholder 5"/>
          <p:cNvSpPr>
            <a:spLocks noGrp="1"/>
          </p:cNvSpPr>
          <p:nvPr>
            <p:ph type="sldNum" sz="quarter" idx="12"/>
          </p:nvPr>
        </p:nvSpPr>
        <p:spPr/>
        <p:txBody>
          <a:bodyPr>
            <a:normAutofit fontScale="85000" lnSpcReduction="20000"/>
          </a:bodyPr>
          <a:lstStyle/>
          <a:p>
            <a:pPr>
              <a:defRPr/>
            </a:pPr>
            <a:fld id="{4FA68C3F-9915-4BAF-AA4C-60DA03968C55}" type="slidenum">
              <a:rPr lang="en-US"/>
              <a:pPr>
                <a:defRPr/>
              </a:pPr>
              <a:t>3</a:t>
            </a:fld>
            <a:endParaRPr lang="en-US" dirty="0"/>
          </a:p>
        </p:txBody>
      </p:sp>
      <p:sp>
        <p:nvSpPr>
          <p:cNvPr id="11268" name="Rectangle 3"/>
          <p:cNvSpPr>
            <a:spLocks noGrp="1" noChangeArrowheads="1"/>
          </p:cNvSpPr>
          <p:nvPr>
            <p:ph sz="quarter" idx="1"/>
          </p:nvPr>
        </p:nvSpPr>
        <p:spPr>
          <a:xfrm>
            <a:off x="612775" y="1600200"/>
            <a:ext cx="8153400" cy="4495800"/>
          </a:xfrm>
        </p:spPr>
        <p:txBody>
          <a:bodyPr/>
          <a:lstStyle/>
          <a:p>
            <a:pPr eaLnBrk="1" hangingPunct="1"/>
            <a:r>
              <a:rPr lang="en-US" altLang="en-US" sz="3200" smtClean="0">
                <a:latin typeface="Times New Roman" pitchFamily="18" charset="0"/>
                <a:cs typeface="Times New Roman" pitchFamily="18" charset="0"/>
              </a:rPr>
              <a:t>Solely Responsible for:</a:t>
            </a:r>
          </a:p>
          <a:p>
            <a:pPr lvl="1" eaLnBrk="1" hangingPunct="1">
              <a:buFontTx/>
              <a:buChar char="o"/>
            </a:pPr>
            <a:r>
              <a:rPr lang="en-US" altLang="en-US" sz="3200" smtClean="0">
                <a:latin typeface="Times New Roman" pitchFamily="18" charset="0"/>
                <a:cs typeface="Times New Roman" pitchFamily="18" charset="0"/>
              </a:rPr>
              <a:t>Collect, Store and Manage CHRI</a:t>
            </a:r>
          </a:p>
          <a:p>
            <a:pPr lvl="1" eaLnBrk="1" hangingPunct="1">
              <a:buFontTx/>
              <a:buChar char="o"/>
            </a:pPr>
            <a:r>
              <a:rPr lang="en-US" altLang="en-US" sz="3200" smtClean="0">
                <a:latin typeface="Times New Roman" pitchFamily="18" charset="0"/>
                <a:cs typeface="Times New Roman" pitchFamily="18" charset="0"/>
              </a:rPr>
              <a:t>Disseminate CHRI to Authorized Agencies</a:t>
            </a:r>
          </a:p>
          <a:p>
            <a:pPr lvl="1" eaLnBrk="1" hangingPunct="1">
              <a:buFontTx/>
              <a:buChar char="o"/>
            </a:pPr>
            <a:r>
              <a:rPr lang="en-US" altLang="en-US" sz="3200" smtClean="0">
                <a:latin typeface="Times New Roman" pitchFamily="18" charset="0"/>
                <a:cs typeface="Times New Roman" pitchFamily="18" charset="0"/>
              </a:rPr>
              <a:t>Submit CHRI to FBI CJIS Division</a:t>
            </a:r>
          </a:p>
          <a:p>
            <a:pPr lvl="1" eaLnBrk="1" hangingPunct="1">
              <a:buFontTx/>
              <a:buChar char="o"/>
            </a:pPr>
            <a:r>
              <a:rPr lang="en-US" altLang="en-US" sz="3200" smtClean="0">
                <a:latin typeface="Times New Roman" pitchFamily="18" charset="0"/>
                <a:cs typeface="Times New Roman" pitchFamily="18" charset="0"/>
              </a:rPr>
              <a:t>Expunge CHRI</a:t>
            </a:r>
          </a:p>
          <a:p>
            <a:pPr eaLnBrk="1" hangingPunct="1"/>
            <a:endParaRPr lang="en-US" altLang="en-US" smtClean="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pPr algn="ctr"/>
            <a:r>
              <a:rPr lang="en-US" altLang="en-US" sz="3600" b="1" smtClean="0">
                <a:latin typeface="Times New Roman" pitchFamily="18" charset="0"/>
                <a:cs typeface="Times New Roman" pitchFamily="18" charset="0"/>
              </a:rPr>
              <a:t>How to Acquire An Authorization Number</a:t>
            </a:r>
            <a:endParaRPr lang="en-US" altLang="en-US" sz="3600" smtClean="0"/>
          </a:p>
        </p:txBody>
      </p:sp>
      <p:graphicFrame>
        <p:nvGraphicFramePr>
          <p:cNvPr id="4" name="Content Placeholder 3"/>
          <p:cNvGraphicFramePr>
            <a:graphicFrameLocks noGrp="1"/>
          </p:cNvGraphicFramePr>
          <p:nvPr>
            <p:ph sz="quarter" idx="1"/>
          </p:nvPr>
        </p:nvGraphicFramePr>
        <p:xfrm>
          <a:off x="612775" y="1524000"/>
          <a:ext cx="8153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fontScale="85000" lnSpcReduction="20000"/>
          </a:bodyPr>
          <a:lstStyle/>
          <a:p>
            <a:pPr>
              <a:defRPr/>
            </a:pPr>
            <a:fld id="{52FF0E5F-DD29-4686-9860-ED239036B085}"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pPr algn="ctr"/>
            <a:r>
              <a:rPr lang="en-US" altLang="en-US" sz="3600" b="1" smtClean="0">
                <a:latin typeface="Times New Roman" pitchFamily="18" charset="0"/>
                <a:cs typeface="Times New Roman" pitchFamily="18" charset="0"/>
              </a:rPr>
              <a:t>How to Use the Authorization Number</a:t>
            </a:r>
          </a:p>
        </p:txBody>
      </p:sp>
      <p:sp>
        <p:nvSpPr>
          <p:cNvPr id="4" name="Content Placeholder 3"/>
          <p:cNvSpPr>
            <a:spLocks noGrp="1"/>
          </p:cNvSpPr>
          <p:nvPr>
            <p:ph sz="quarter" idx="1"/>
          </p:nvPr>
        </p:nvSpPr>
        <p:spPr>
          <a:xfrm>
            <a:off x="612775" y="1600200"/>
            <a:ext cx="8153400" cy="4495800"/>
          </a:xfrm>
        </p:spPr>
        <p:txBody>
          <a:bodyPr/>
          <a:lstStyle/>
          <a:p>
            <a:pPr>
              <a:defRPr/>
            </a:pPr>
            <a:r>
              <a:rPr lang="en-US" sz="4000" dirty="0" smtClean="0"/>
              <a:t>Fingerprint Sites</a:t>
            </a:r>
          </a:p>
          <a:p>
            <a:pPr marL="0" indent="0">
              <a:buFont typeface="Wingdings" pitchFamily="2" charset="2"/>
              <a:buNone/>
              <a:defRPr/>
            </a:pPr>
            <a:endParaRPr lang="en-US" sz="4000" dirty="0" smtClean="0"/>
          </a:p>
          <a:p>
            <a:pPr>
              <a:defRPr/>
            </a:pPr>
            <a:r>
              <a:rPr lang="en-US" sz="4000" dirty="0" smtClean="0"/>
              <a:t>Pre-Live Scan Registration Form</a:t>
            </a:r>
          </a:p>
          <a:p>
            <a:pPr marL="0" indent="0">
              <a:buFont typeface="Wingdings" pitchFamily="2" charset="2"/>
              <a:buNone/>
              <a:defRPr/>
            </a:pPr>
            <a:endParaRPr lang="en-US" sz="4000" dirty="0" smtClean="0"/>
          </a:p>
          <a:p>
            <a:pPr>
              <a:defRPr/>
            </a:pPr>
            <a:r>
              <a:rPr lang="en-US" sz="4000" dirty="0" smtClean="0"/>
              <a:t>Fingerprint Rejections</a:t>
            </a:r>
            <a:endParaRPr lang="en-US" sz="4000" dirty="0"/>
          </a:p>
        </p:txBody>
      </p:sp>
      <p:sp>
        <p:nvSpPr>
          <p:cNvPr id="5" name="Slide Number Placeholder 4"/>
          <p:cNvSpPr>
            <a:spLocks noGrp="1"/>
          </p:cNvSpPr>
          <p:nvPr>
            <p:ph type="sldNum" sz="quarter" idx="12"/>
          </p:nvPr>
        </p:nvSpPr>
        <p:spPr/>
        <p:txBody>
          <a:bodyPr>
            <a:normAutofit fontScale="85000" lnSpcReduction="20000"/>
          </a:bodyPr>
          <a:lstStyle/>
          <a:p>
            <a:pPr>
              <a:defRPr/>
            </a:pPr>
            <a:fld id="{00A7809F-2E6D-4057-8FF2-8D3373448F16}" type="slidenum">
              <a:rPr lang="en-US" smtClean="0"/>
              <a:pPr>
                <a:defRPr/>
              </a:pPr>
              <a:t>5</a:t>
            </a:fld>
            <a:endParaRPr lang="en-US" dirty="0"/>
          </a:p>
        </p:txBody>
      </p:sp>
      <p:pic>
        <p:nvPicPr>
          <p:cNvPr id="13317" name="Picture 5" descr="Image result for fingerprint site"/>
          <p:cNvPicPr>
            <a:picLocks noChangeAspect="1" noChangeArrowheads="1"/>
          </p:cNvPicPr>
          <p:nvPr/>
        </p:nvPicPr>
        <p:blipFill>
          <a:blip r:embed="rId2" cstate="print"/>
          <a:srcRect/>
          <a:stretch>
            <a:fillRect/>
          </a:stretch>
        </p:blipFill>
        <p:spPr bwMode="auto">
          <a:xfrm>
            <a:off x="4495800" y="1676400"/>
            <a:ext cx="889000"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228600"/>
            <a:ext cx="8839200" cy="990600"/>
          </a:xfrm>
        </p:spPr>
        <p:txBody>
          <a:bodyPr/>
          <a:lstStyle/>
          <a:p>
            <a:pPr algn="ctr" eaLnBrk="1" hangingPunct="1"/>
            <a:r>
              <a:rPr lang="en-US" altLang="en-US" sz="4000" b="1" smtClean="0">
                <a:latin typeface="Times New Roman" pitchFamily="18" charset="0"/>
                <a:cs typeface="Times New Roman" pitchFamily="18" charset="0"/>
              </a:rPr>
              <a:t>  </a:t>
            </a:r>
            <a:r>
              <a:rPr lang="en-US" altLang="en-US" sz="3600" b="1" smtClean="0">
                <a:latin typeface="Times New Roman" pitchFamily="18" charset="0"/>
                <a:cs typeface="Times New Roman" pitchFamily="18" charset="0"/>
              </a:rPr>
              <a:t>Fingerprint Rejections</a:t>
            </a:r>
          </a:p>
        </p:txBody>
      </p:sp>
      <p:sp>
        <p:nvSpPr>
          <p:cNvPr id="16387" name="Rectangle 3"/>
          <p:cNvSpPr>
            <a:spLocks noGrp="1" noChangeArrowheads="1"/>
          </p:cNvSpPr>
          <p:nvPr>
            <p:ph type="body" idx="1"/>
          </p:nvPr>
        </p:nvSpPr>
        <p:spPr>
          <a:xfrm>
            <a:off x="457200" y="1600200"/>
            <a:ext cx="8229600" cy="4724400"/>
          </a:xfrm>
        </p:spPr>
        <p:txBody>
          <a:bodyPr/>
          <a:lstStyle/>
          <a:p>
            <a:pPr eaLnBrk="1" hangingPunct="1">
              <a:lnSpc>
                <a:spcPct val="80000"/>
              </a:lnSpc>
              <a:defRPr/>
            </a:pPr>
            <a:r>
              <a:rPr lang="en-US" altLang="en-US" sz="2600" dirty="0" smtClean="0">
                <a:latin typeface="Times New Roman" pitchFamily="18" charset="0"/>
                <a:cs typeface="Times New Roman" pitchFamily="18" charset="0"/>
              </a:rPr>
              <a:t>There must be  a minimum of two fingerprint rejections  before a name and date of birth can be requested by the agency. </a:t>
            </a:r>
          </a:p>
          <a:p>
            <a:pPr marL="0" indent="0" eaLnBrk="1" hangingPunct="1">
              <a:lnSpc>
                <a:spcPct val="80000"/>
              </a:lnSpc>
              <a:buFont typeface="Wingdings" pitchFamily="2" charset="2"/>
              <a:buNone/>
              <a:defRPr/>
            </a:pPr>
            <a:endParaRPr lang="en-US" altLang="en-US" sz="2600" dirty="0" smtClean="0">
              <a:latin typeface="Times New Roman" pitchFamily="18" charset="0"/>
              <a:cs typeface="Times New Roman" pitchFamily="18" charset="0"/>
            </a:endParaRPr>
          </a:p>
          <a:p>
            <a:pPr eaLnBrk="1" hangingPunct="1">
              <a:lnSpc>
                <a:spcPct val="80000"/>
              </a:lnSpc>
              <a:defRPr/>
            </a:pPr>
            <a:endParaRPr lang="en-US" altLang="en-US" sz="2800" dirty="0" smtClean="0">
              <a:latin typeface="Times New Roman" pitchFamily="18" charset="0"/>
              <a:cs typeface="Times New Roman" pitchFamily="18" charset="0"/>
            </a:endParaRPr>
          </a:p>
          <a:p>
            <a:pPr eaLnBrk="1" hangingPunct="1">
              <a:lnSpc>
                <a:spcPct val="80000"/>
              </a:lnSpc>
              <a:defRPr/>
            </a:pPr>
            <a:r>
              <a:rPr lang="en-US" altLang="en-US" sz="2600" dirty="0" smtClean="0">
                <a:latin typeface="Times New Roman" pitchFamily="18" charset="0"/>
                <a:cs typeface="Times New Roman" pitchFamily="18" charset="0"/>
              </a:rPr>
              <a:t>The rejection letter must be presented when getting reprinted; also you have 60 days from the time of the first rejection to get reprinted before associated fees are required. </a:t>
            </a:r>
          </a:p>
          <a:p>
            <a:pPr eaLnBrk="1" hangingPunct="1">
              <a:lnSpc>
                <a:spcPct val="80000"/>
              </a:lnSpc>
              <a:defRPr/>
            </a:pPr>
            <a:endParaRPr lang="en-US" altLang="en-US" sz="2600" dirty="0">
              <a:latin typeface="Times New Roman" pitchFamily="18" charset="0"/>
              <a:cs typeface="Times New Roman" pitchFamily="18" charset="0"/>
            </a:endParaRPr>
          </a:p>
          <a:p>
            <a:pPr eaLnBrk="1" hangingPunct="1">
              <a:lnSpc>
                <a:spcPct val="80000"/>
              </a:lnSpc>
              <a:defRPr/>
            </a:pPr>
            <a:r>
              <a:rPr lang="en-US" altLang="en-US" sz="2600" dirty="0" smtClean="0">
                <a:latin typeface="Times New Roman" pitchFamily="18" charset="0"/>
                <a:cs typeface="Times New Roman" pitchFamily="18" charset="0"/>
              </a:rPr>
              <a:t>*(Remember the reprint must be under the orginal tracking/reference number when the request is made)  </a:t>
            </a:r>
          </a:p>
          <a:p>
            <a:pPr eaLnBrk="1" hangingPunct="1">
              <a:lnSpc>
                <a:spcPct val="80000"/>
              </a:lnSpc>
              <a:defRPr/>
            </a:pPr>
            <a:endParaRPr lang="en-US" altLang="en-US" sz="2600" dirty="0" smtClean="0">
              <a:latin typeface="Times New Roman" pitchFamily="18" charset="0"/>
              <a:cs typeface="Times New Roman" pitchFamily="18" charset="0"/>
            </a:endParaRPr>
          </a:p>
          <a:p>
            <a:pPr eaLnBrk="1" hangingPunct="1">
              <a:lnSpc>
                <a:spcPct val="80000"/>
              </a:lnSpc>
              <a:defRPr/>
            </a:pPr>
            <a:endParaRPr lang="en-US" altLang="en-US" sz="2800" u="sng" dirty="0" smtClean="0"/>
          </a:p>
          <a:p>
            <a:pPr lvl="1" eaLnBrk="1" hangingPunct="1">
              <a:lnSpc>
                <a:spcPct val="80000"/>
              </a:lnSpc>
              <a:buFont typeface="Wingdings" pitchFamily="2" charset="2"/>
              <a:buNone/>
              <a:defRPr/>
            </a:pPr>
            <a:endParaRPr lang="en-US" altLang="en-US" sz="2400" u="sng" dirty="0" smtClean="0"/>
          </a:p>
          <a:p>
            <a:pPr lvl="1" eaLnBrk="1" hangingPunct="1">
              <a:lnSpc>
                <a:spcPct val="80000"/>
              </a:lnSpc>
              <a:buFont typeface="Wingdings" pitchFamily="2" charset="2"/>
              <a:buNone/>
              <a:defRPr/>
            </a:pPr>
            <a:endParaRPr lang="en-US" altLang="en-US" sz="2400" dirty="0" smtClean="0"/>
          </a:p>
        </p:txBody>
      </p:sp>
      <p:pic>
        <p:nvPicPr>
          <p:cNvPr id="14340" name="Picture 6" descr="MCj00788230000[1]"/>
          <p:cNvPicPr>
            <a:picLocks noChangeAspect="1" noChangeArrowheads="1"/>
          </p:cNvPicPr>
          <p:nvPr/>
        </p:nvPicPr>
        <p:blipFill>
          <a:blip r:embed="rId2" cstate="print"/>
          <a:srcRect/>
          <a:stretch>
            <a:fillRect/>
          </a:stretch>
        </p:blipFill>
        <p:spPr bwMode="auto">
          <a:xfrm>
            <a:off x="7162800" y="228600"/>
            <a:ext cx="1752600" cy="9048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6FCAC3AE-0916-4D68-9203-A58127721DCD}"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algn="ctr"/>
            <a:r>
              <a:rPr lang="en-US" altLang="en-US" sz="4000" b="1" smtClean="0">
                <a:latin typeface="Times New Roman" pitchFamily="18" charset="0"/>
                <a:cs typeface="Times New Roman" pitchFamily="18" charset="0"/>
              </a:rPr>
              <a:t>How To Receive CHRI</a:t>
            </a:r>
          </a:p>
        </p:txBody>
      </p:sp>
      <p:pic>
        <p:nvPicPr>
          <p:cNvPr id="15363" name="Picture 2" descr="Image result for certified mail"/>
          <p:cNvPicPr>
            <a:picLocks noChangeAspect="1" noChangeArrowheads="1"/>
          </p:cNvPicPr>
          <p:nvPr/>
        </p:nvPicPr>
        <p:blipFill>
          <a:blip r:embed="rId2" cstate="print"/>
          <a:srcRect/>
          <a:stretch>
            <a:fillRect/>
          </a:stretch>
        </p:blipFill>
        <p:spPr bwMode="auto">
          <a:xfrm>
            <a:off x="304800" y="76200"/>
            <a:ext cx="1104900" cy="1033463"/>
          </a:xfrm>
          <a:prstGeom prst="rect">
            <a:avLst/>
          </a:prstGeom>
          <a:noFill/>
          <a:ln w="9525">
            <a:noFill/>
            <a:miter lim="800000"/>
            <a:headEnd/>
            <a:tailEnd/>
          </a:ln>
        </p:spPr>
      </p:pic>
      <p:pic>
        <p:nvPicPr>
          <p:cNvPr id="15364" name="Content Placeholder 5"/>
          <p:cNvPicPr>
            <a:picLocks noGrp="1" noChangeAspect="1"/>
          </p:cNvPicPr>
          <p:nvPr>
            <p:ph sz="quarter" idx="1"/>
          </p:nvPr>
        </p:nvPicPr>
        <p:blipFill>
          <a:blip r:embed="rId3" cstate="print"/>
          <a:srcRect/>
          <a:stretch>
            <a:fillRect/>
          </a:stretch>
        </p:blipFill>
        <p:spPr>
          <a:xfrm>
            <a:off x="1143000" y="1709738"/>
            <a:ext cx="6858000" cy="4276725"/>
          </a:xfrm>
        </p:spPr>
      </p:pic>
      <p:sp>
        <p:nvSpPr>
          <p:cNvPr id="7" name="Slide Number Placeholder 6"/>
          <p:cNvSpPr>
            <a:spLocks noGrp="1"/>
          </p:cNvSpPr>
          <p:nvPr>
            <p:ph type="sldNum" sz="quarter" idx="12"/>
          </p:nvPr>
        </p:nvSpPr>
        <p:spPr/>
        <p:txBody>
          <a:bodyPr>
            <a:normAutofit fontScale="85000" lnSpcReduction="20000"/>
          </a:bodyPr>
          <a:lstStyle/>
          <a:p>
            <a:pPr>
              <a:defRPr/>
            </a:pPr>
            <a:fld id="{6E5F77A0-5787-403E-9AFA-D29C7CC478BD}"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95400" y="228600"/>
            <a:ext cx="6705600" cy="990600"/>
          </a:xfrm>
        </p:spPr>
        <p:txBody>
          <a:bodyPr/>
          <a:lstStyle/>
          <a:p>
            <a:pPr algn="ctr"/>
            <a:r>
              <a:rPr lang="en-US" altLang="en-US" smtClean="0"/>
              <a:t>Create Password</a:t>
            </a:r>
          </a:p>
        </p:txBody>
      </p:sp>
      <p:pic>
        <p:nvPicPr>
          <p:cNvPr id="16387" name="Content Placeholder 3"/>
          <p:cNvPicPr>
            <a:picLocks noGrp="1"/>
          </p:cNvPicPr>
          <p:nvPr>
            <p:ph sz="quarter" idx="1"/>
          </p:nvPr>
        </p:nvPicPr>
        <p:blipFill>
          <a:blip r:embed="rId2" cstate="print"/>
          <a:srcRect/>
          <a:stretch>
            <a:fillRect/>
          </a:stretch>
        </p:blipFill>
        <p:spPr>
          <a:xfrm>
            <a:off x="912813" y="2286000"/>
            <a:ext cx="7553325" cy="3124200"/>
          </a:xfrm>
        </p:spPr>
      </p:pic>
      <p:pic>
        <p:nvPicPr>
          <p:cNvPr id="16388" name="Picture 4" descr="Image result for password icon"/>
          <p:cNvPicPr>
            <a:picLocks noChangeAspect="1" noChangeArrowheads="1"/>
          </p:cNvPicPr>
          <p:nvPr/>
        </p:nvPicPr>
        <p:blipFill>
          <a:blip r:embed="rId3" cstate="print"/>
          <a:srcRect/>
          <a:stretch>
            <a:fillRect/>
          </a:stretch>
        </p:blipFill>
        <p:spPr bwMode="auto">
          <a:xfrm>
            <a:off x="381000" y="200025"/>
            <a:ext cx="1217613" cy="9747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85000" lnSpcReduction="20000"/>
          </a:bodyPr>
          <a:lstStyle/>
          <a:p>
            <a:pPr>
              <a:defRPr/>
            </a:pPr>
            <a:fld id="{1EAC7B8E-7C72-441E-B23C-079B28517BF6}"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pPr algn="ctr"/>
            <a:r>
              <a:rPr lang="en-US" altLang="en-US" smtClean="0"/>
              <a:t>Certified Mail Attachment</a:t>
            </a:r>
          </a:p>
        </p:txBody>
      </p:sp>
      <p:pic>
        <p:nvPicPr>
          <p:cNvPr id="17411" name="Content Placeholder 3"/>
          <p:cNvPicPr>
            <a:picLocks noGrp="1"/>
          </p:cNvPicPr>
          <p:nvPr>
            <p:ph sz="quarter" idx="1"/>
          </p:nvPr>
        </p:nvPicPr>
        <p:blipFill>
          <a:blip r:embed="rId2" cstate="print"/>
          <a:srcRect/>
          <a:stretch>
            <a:fillRect/>
          </a:stretch>
        </p:blipFill>
        <p:spPr>
          <a:xfrm>
            <a:off x="612775" y="2620963"/>
            <a:ext cx="8153400" cy="2454275"/>
          </a:xfrm>
        </p:spPr>
      </p:pic>
      <p:sp>
        <p:nvSpPr>
          <p:cNvPr id="2" name="Slide Number Placeholder 1"/>
          <p:cNvSpPr>
            <a:spLocks noGrp="1"/>
          </p:cNvSpPr>
          <p:nvPr>
            <p:ph type="sldNum" sz="quarter" idx="12"/>
          </p:nvPr>
        </p:nvSpPr>
        <p:spPr/>
        <p:txBody>
          <a:bodyPr>
            <a:normAutofit fontScale="85000" lnSpcReduction="20000"/>
          </a:bodyPr>
          <a:lstStyle/>
          <a:p>
            <a:pPr>
              <a:defRPr/>
            </a:pPr>
            <a:fld id="{820BFA10-B6C6-4E5C-AFB6-D376A6CF995C}"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Median</Template>
  <TotalTime>4836</TotalTime>
  <Words>908</Words>
  <Application>Microsoft Office PowerPoint</Application>
  <PresentationFormat>On-screen Show (4:3)</PresentationFormat>
  <Paragraphs>170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Tahoma</vt:lpstr>
      <vt:lpstr>Arial</vt:lpstr>
      <vt:lpstr>Tw Cen MT</vt:lpstr>
      <vt:lpstr>Wingdings</vt:lpstr>
      <vt:lpstr>Wingdings 2</vt:lpstr>
      <vt:lpstr>Calibri</vt:lpstr>
      <vt:lpstr>Times New Roman</vt:lpstr>
      <vt:lpstr>Median</vt:lpstr>
      <vt:lpstr>CJIS-Central Repository</vt:lpstr>
      <vt:lpstr> Agenda</vt:lpstr>
      <vt:lpstr>Our Responsibility As An Agency</vt:lpstr>
      <vt:lpstr>How to Acquire An Authorization Number</vt:lpstr>
      <vt:lpstr>How to Use the Authorization Number</vt:lpstr>
      <vt:lpstr>  Fingerprint Rejections</vt:lpstr>
      <vt:lpstr>How To Receive CHRI</vt:lpstr>
      <vt:lpstr>Create Password</vt:lpstr>
      <vt:lpstr>Certified Mail Attachment</vt:lpstr>
      <vt:lpstr>Certified Mail</vt:lpstr>
      <vt:lpstr>Open Document</vt:lpstr>
      <vt:lpstr>Log Out</vt:lpstr>
      <vt:lpstr>Lost or Forgotten Password</vt:lpstr>
      <vt:lpstr>Forgot Password</vt:lpstr>
      <vt:lpstr>Password Successfully Reset</vt:lpstr>
      <vt:lpstr>Maintenance</vt:lpstr>
      <vt:lpstr>Reasons for Rejection 365 Day Request Form </vt:lpstr>
      <vt:lpstr>   Rap Back Program Overview  </vt:lpstr>
      <vt:lpstr>    Non-Criminal Justice Rap Back  3 Main Functions </vt:lpstr>
      <vt:lpstr>Non-Criminal Justice Rap Back Workflow</vt:lpstr>
      <vt:lpstr> Civil Applicant is Printed for Child Care</vt:lpstr>
      <vt:lpstr>Individual Is Arrested Out of State</vt:lpstr>
      <vt:lpstr>   Non-Criminal Justice Rap Back Quick Facts</vt:lpstr>
      <vt:lpstr>                QUESTIONS</vt:lpstr>
      <vt:lpstr>      CJIS Customer Response Services Dept.</vt:lpstr>
    </vt:vector>
  </TitlesOfParts>
  <Company>dpscsg62xp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AUDIT UNIT</dc:title>
  <dc:creator>barnwebx</dc:creator>
  <cp:lastModifiedBy>DHRAdmin</cp:lastModifiedBy>
  <cp:revision>540</cp:revision>
  <cp:lastPrinted>2016-09-23T15:49:04Z</cp:lastPrinted>
  <dcterms:created xsi:type="dcterms:W3CDTF">2009-07-08T14:16:40Z</dcterms:created>
  <dcterms:modified xsi:type="dcterms:W3CDTF">2016-09-27T12:35:29Z</dcterms:modified>
</cp:coreProperties>
</file>